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7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901" r:id="rId2"/>
  </p:sldMasterIdLst>
  <p:notesMasterIdLst>
    <p:notesMasterId r:id="rId71"/>
  </p:notesMasterIdLst>
  <p:sldIdLst>
    <p:sldId id="443" r:id="rId3"/>
    <p:sldId id="545" r:id="rId4"/>
    <p:sldId id="444" r:id="rId5"/>
    <p:sldId id="546" r:id="rId6"/>
    <p:sldId id="547" r:id="rId7"/>
    <p:sldId id="548" r:id="rId8"/>
    <p:sldId id="549" r:id="rId9"/>
    <p:sldId id="531" r:id="rId10"/>
    <p:sldId id="536" r:id="rId11"/>
    <p:sldId id="538" r:id="rId12"/>
    <p:sldId id="539" r:id="rId13"/>
    <p:sldId id="540" r:id="rId14"/>
    <p:sldId id="541" r:id="rId15"/>
    <p:sldId id="542" r:id="rId16"/>
    <p:sldId id="466" r:id="rId17"/>
    <p:sldId id="550" r:id="rId18"/>
    <p:sldId id="551" r:id="rId19"/>
    <p:sldId id="552" r:id="rId20"/>
    <p:sldId id="553" r:id="rId21"/>
    <p:sldId id="554" r:id="rId22"/>
    <p:sldId id="555" r:id="rId23"/>
    <p:sldId id="556" r:id="rId24"/>
    <p:sldId id="557" r:id="rId25"/>
    <p:sldId id="558" r:id="rId26"/>
    <p:sldId id="559" r:id="rId27"/>
    <p:sldId id="560" r:id="rId28"/>
    <p:sldId id="561" r:id="rId29"/>
    <p:sldId id="621" r:id="rId30"/>
    <p:sldId id="480" r:id="rId31"/>
    <p:sldId id="622" r:id="rId32"/>
    <p:sldId id="623" r:id="rId33"/>
    <p:sldId id="564" r:id="rId34"/>
    <p:sldId id="563" r:id="rId35"/>
    <p:sldId id="565" r:id="rId36"/>
    <p:sldId id="566" r:id="rId37"/>
    <p:sldId id="567" r:id="rId38"/>
    <p:sldId id="568" r:id="rId39"/>
    <p:sldId id="569" r:id="rId40"/>
    <p:sldId id="570" r:id="rId41"/>
    <p:sldId id="571" r:id="rId42"/>
    <p:sldId id="572" r:id="rId43"/>
    <p:sldId id="573" r:id="rId44"/>
    <p:sldId id="574" r:id="rId45"/>
    <p:sldId id="575" r:id="rId46"/>
    <p:sldId id="576" r:id="rId47"/>
    <p:sldId id="577" r:id="rId48"/>
    <p:sldId id="578" r:id="rId49"/>
    <p:sldId id="579" r:id="rId50"/>
    <p:sldId id="600" r:id="rId51"/>
    <p:sldId id="601" r:id="rId52"/>
    <p:sldId id="602" r:id="rId53"/>
    <p:sldId id="603" r:id="rId54"/>
    <p:sldId id="604" r:id="rId55"/>
    <p:sldId id="605" r:id="rId56"/>
    <p:sldId id="606" r:id="rId57"/>
    <p:sldId id="607" r:id="rId58"/>
    <p:sldId id="608" r:id="rId59"/>
    <p:sldId id="609" r:id="rId60"/>
    <p:sldId id="610" r:id="rId61"/>
    <p:sldId id="611" r:id="rId62"/>
    <p:sldId id="612" r:id="rId63"/>
    <p:sldId id="613" r:id="rId64"/>
    <p:sldId id="614" r:id="rId65"/>
    <p:sldId id="615" r:id="rId66"/>
    <p:sldId id="616" r:id="rId67"/>
    <p:sldId id="617" r:id="rId68"/>
    <p:sldId id="618" r:id="rId69"/>
    <p:sldId id="619" r:id="rId70"/>
  </p:sldIdLst>
  <p:sldSz cx="9144000" cy="6858000" type="screen4x3"/>
  <p:notesSz cx="6805613" cy="9939338"/>
  <p:defaultTextStyle>
    <a:defPPr>
      <a:defRPr lang="en-US" smtId="4294967295"/>
    </a:defPPr>
    <a:lvl1pPr marL="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9313"/>
    <a:srgbClr val="EEA436"/>
    <a:srgbClr val="EC9920"/>
    <a:srgbClr val="FDFDFD"/>
    <a:srgbClr val="FBFBFB"/>
    <a:srgbClr val="F5F5F5"/>
    <a:srgbClr val="F3F3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7292A2E-F333-43FB-9621-5CBBE7FDCDCB}" styleName="밝은 스타일 2 - 강조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TxStyle/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TxStyle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TxStyle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8EC20E35-A176-4012-BC5E-935CFFF8708E}" styleName="보통 스타일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TxStyle/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TxStyle/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E3FDE45-AF77-4B5C-9715-49D594BDF05E}" styleName="밝은 스타일 1 - 강조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TxStyle/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보통 스타일 4 - 강조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TxStyle/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TxStyle/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TxStyle/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C4B1156A-380E-4F78-BDF5-A606A8083BF9}" styleName="보통 스타일 4 - 강조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TxStyle/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284E427A-3D55-4303-BF80-6455036E1DE7}" styleName="테마 스타일 1 - 강조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TxStyle/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TxStyle/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12C8C85-51F0-491E-9774-3900AFEF0FD7}" styleName="밝은 스타일 2 - 강조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TxStyle/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TxStyle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TxStyle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F1AB2-1976-4502-BF36-3FF5EA218861}" styleName="보통 스타일 4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TxStyle/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EB9631B5-78F2-41C9-869B-9F39066F8104}" styleName="보통 스타일 3 - 강조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TxStyle/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TxStyle/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1EBBBCC-DAD2-459C-BE2E-F6DE35CF9A28}" styleName="어두운 스타일 2 - 강조 3/강조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TxStyle/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D113A9D2-9D6B-4929-AA2D-F23B5EE8CBE7}" styleName="테마 스타일 2 - 강조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TxStyle/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TxStyle/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TxStyle/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TxStyle/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TxStyle/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19" autoAdjust="0"/>
    <p:restoredTop sz="91840" autoAdjust="0"/>
  </p:normalViewPr>
  <p:slideViewPr>
    <p:cSldViewPr>
      <p:cViewPr varScale="1">
        <p:scale>
          <a:sx n="101" d="100"/>
          <a:sy n="101" d="100"/>
        </p:scale>
        <p:origin x="1512" y="72"/>
      </p:cViewPr>
      <p:guideLst>
        <p:guide orient="horz" pos="2159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theme" Target="theme/theme1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presProps" Target="pres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" Type="http://schemas.openxmlformats.org/officeDocument/2006/relationships/slide" Target="slides/slide5.xml"/><Relationship Id="rId71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FD16CD1-D75F-4B9B-89F3-7D3788AD2675}" type="doc">
      <dgm:prSet loTypeId="urn:microsoft.com/office/officeart/2009/layout/CircleArrowProcess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latinLnBrk="1"/>
          <a:endParaRPr lang="ko-KR" altLang="en-US"/>
        </a:p>
      </dgm:t>
    </dgm:pt>
    <dgm:pt modelId="{8672D037-B955-467C-A3A9-5134CD64C1A0}">
      <dgm:prSet phldrT="[텍스트]" custT="1"/>
      <dgm:spPr/>
      <dgm:t>
        <a:bodyPr/>
        <a:lstStyle/>
        <a:p>
          <a:pPr latinLnBrk="1"/>
          <a:r>
            <a:rPr lang="en-US" altLang="ko-KR" sz="2100" dirty="0"/>
            <a:t>Ⅰ. </a:t>
          </a:r>
          <a:r>
            <a:rPr lang="ko-KR" altLang="en-US" sz="2100" dirty="0"/>
            <a:t>대회 개요</a:t>
          </a:r>
        </a:p>
      </dgm:t>
    </dgm:pt>
    <dgm:pt modelId="{38E09B8D-38C5-42C1-A424-B97A4C210199}" type="parTrans" cxnId="{3599C3D2-E7D7-434A-B113-EDFD5DFAA27C}">
      <dgm:prSet/>
      <dgm:spPr/>
      <dgm:t>
        <a:bodyPr/>
        <a:lstStyle/>
        <a:p>
          <a:pPr latinLnBrk="1"/>
          <a:endParaRPr lang="ko-KR" altLang="en-US"/>
        </a:p>
      </dgm:t>
    </dgm:pt>
    <dgm:pt modelId="{BBD3EB16-38F1-4F18-9E40-4441DAFA9054}" type="sibTrans" cxnId="{3599C3D2-E7D7-434A-B113-EDFD5DFAA27C}">
      <dgm:prSet/>
      <dgm:spPr/>
      <dgm:t>
        <a:bodyPr/>
        <a:lstStyle/>
        <a:p>
          <a:pPr latinLnBrk="1"/>
          <a:endParaRPr lang="ko-KR" altLang="en-US"/>
        </a:p>
      </dgm:t>
    </dgm:pt>
    <dgm:pt modelId="{385F71FB-A704-4304-BB84-AE482F04A3A5}">
      <dgm:prSet phldrT="[텍스트]" custT="1"/>
      <dgm:spPr/>
      <dgm:t>
        <a:bodyPr/>
        <a:lstStyle/>
        <a:p>
          <a:pPr latinLnBrk="1"/>
          <a:r>
            <a:rPr lang="en-US" altLang="ko-KR" sz="2100" dirty="0"/>
            <a:t>Ⅱ. </a:t>
          </a:r>
          <a:r>
            <a:rPr lang="ko-KR" altLang="en-US" sz="2100" dirty="0"/>
            <a:t>안전관리계획</a:t>
          </a:r>
        </a:p>
      </dgm:t>
    </dgm:pt>
    <dgm:pt modelId="{0806608E-1C63-4A10-BB15-98B9B117E855}" type="parTrans" cxnId="{1BF0849B-012E-4951-A1A9-B21ABA967D12}">
      <dgm:prSet/>
      <dgm:spPr/>
      <dgm:t>
        <a:bodyPr/>
        <a:lstStyle/>
        <a:p>
          <a:pPr latinLnBrk="1"/>
          <a:endParaRPr lang="ko-KR" altLang="en-US"/>
        </a:p>
      </dgm:t>
    </dgm:pt>
    <dgm:pt modelId="{B2649691-00F1-41DF-850A-458467AA51DC}" type="sibTrans" cxnId="{1BF0849B-012E-4951-A1A9-B21ABA967D12}">
      <dgm:prSet/>
      <dgm:spPr/>
      <dgm:t>
        <a:bodyPr/>
        <a:lstStyle/>
        <a:p>
          <a:pPr latinLnBrk="1"/>
          <a:endParaRPr lang="ko-KR" altLang="en-US"/>
        </a:p>
      </dgm:t>
    </dgm:pt>
    <dgm:pt modelId="{6DFFF330-2C6B-4C79-AED7-0F484FE8DAFE}">
      <dgm:prSet phldrT="[텍스트]" custT="1"/>
      <dgm:spPr/>
      <dgm:t>
        <a:bodyPr/>
        <a:lstStyle/>
        <a:p>
          <a:pPr latinLnBrk="1"/>
          <a:r>
            <a:rPr lang="en-US" altLang="ko-KR" sz="2100" dirty="0"/>
            <a:t>Ⅲ. </a:t>
          </a:r>
          <a:r>
            <a:rPr lang="ko-KR" altLang="en-US" sz="2100" dirty="0"/>
            <a:t>유형별 안전 관리 조치계획</a:t>
          </a:r>
        </a:p>
      </dgm:t>
    </dgm:pt>
    <dgm:pt modelId="{DF35A7C6-9988-4F60-98B9-E704D28034A4}" type="parTrans" cxnId="{CA823FC5-690A-44E1-A877-785E0F63944A}">
      <dgm:prSet/>
      <dgm:spPr/>
      <dgm:t>
        <a:bodyPr/>
        <a:lstStyle/>
        <a:p>
          <a:pPr latinLnBrk="1"/>
          <a:endParaRPr lang="ko-KR" altLang="en-US"/>
        </a:p>
      </dgm:t>
    </dgm:pt>
    <dgm:pt modelId="{DAED762F-53EF-45F3-BDA1-0A970475F97C}" type="sibTrans" cxnId="{CA823FC5-690A-44E1-A877-785E0F63944A}">
      <dgm:prSet/>
      <dgm:spPr/>
      <dgm:t>
        <a:bodyPr/>
        <a:lstStyle/>
        <a:p>
          <a:pPr latinLnBrk="1"/>
          <a:endParaRPr lang="ko-KR" altLang="en-US"/>
        </a:p>
      </dgm:t>
    </dgm:pt>
    <dgm:pt modelId="{E907F8C5-A38D-4AE3-868B-0CA34C2BEBD0}" type="pres">
      <dgm:prSet presAssocID="{EFD16CD1-D75F-4B9B-89F3-7D3788AD2675}" presName="Name0" presStyleCnt="0">
        <dgm:presLayoutVars>
          <dgm:chMax val="7"/>
          <dgm:chPref val="7"/>
          <dgm:dir/>
          <dgm:animLvl val="lvl"/>
        </dgm:presLayoutVars>
      </dgm:prSet>
      <dgm:spPr/>
    </dgm:pt>
    <dgm:pt modelId="{735891FF-385A-44BE-9DDD-5D07F5C20234}" type="pres">
      <dgm:prSet presAssocID="{8672D037-B955-467C-A3A9-5134CD64C1A0}" presName="Accent1" presStyleCnt="0"/>
      <dgm:spPr/>
    </dgm:pt>
    <dgm:pt modelId="{00A9102F-5866-4D92-BE91-B4ECB62DC497}" type="pres">
      <dgm:prSet presAssocID="{8672D037-B955-467C-A3A9-5134CD64C1A0}" presName="Accent" presStyleLbl="node1" presStyleIdx="0" presStyleCnt="3"/>
      <dgm:spPr>
        <a:solidFill>
          <a:schemeClr val="accent2"/>
        </a:solidFill>
      </dgm:spPr>
    </dgm:pt>
    <dgm:pt modelId="{729EC3DC-42EB-49D0-8C6A-C243ADCEE2A9}" type="pres">
      <dgm:prSet presAssocID="{8672D037-B955-467C-A3A9-5134CD64C1A0}" presName="Parent1" presStyleLbl="revTx" presStyleIdx="0" presStyleCnt="3" custScaleX="119955" custLinFactNeighborX="1511" custLinFactNeighborY="463">
        <dgm:presLayoutVars>
          <dgm:chMax val="1"/>
          <dgm:chPref val="1"/>
          <dgm:bulletEnabled val="1"/>
        </dgm:presLayoutVars>
      </dgm:prSet>
      <dgm:spPr/>
    </dgm:pt>
    <dgm:pt modelId="{C1CBC77A-F8B1-41D8-8C02-F7E5C289397E}" type="pres">
      <dgm:prSet presAssocID="{385F71FB-A704-4304-BB84-AE482F04A3A5}" presName="Accent2" presStyleCnt="0"/>
      <dgm:spPr/>
    </dgm:pt>
    <dgm:pt modelId="{13085A2C-E610-4884-A313-466168BBD69F}" type="pres">
      <dgm:prSet presAssocID="{385F71FB-A704-4304-BB84-AE482F04A3A5}" presName="Accent" presStyleLbl="node1" presStyleIdx="1" presStyleCnt="3"/>
      <dgm:spPr>
        <a:solidFill>
          <a:schemeClr val="accent2">
            <a:lumMod val="75000"/>
          </a:schemeClr>
        </a:solidFill>
      </dgm:spPr>
    </dgm:pt>
    <dgm:pt modelId="{818E36A4-1624-4013-9D31-B28CD8A0078B}" type="pres">
      <dgm:prSet presAssocID="{385F71FB-A704-4304-BB84-AE482F04A3A5}" presName="Parent2" presStyleLbl="revTx" presStyleIdx="1" presStyleCnt="3" custScaleX="151730" custLinFactNeighborX="8519">
        <dgm:presLayoutVars>
          <dgm:chMax val="1"/>
          <dgm:chPref val="1"/>
          <dgm:bulletEnabled val="1"/>
        </dgm:presLayoutVars>
      </dgm:prSet>
      <dgm:spPr/>
    </dgm:pt>
    <dgm:pt modelId="{C0BFCAAC-98F3-46C7-96E7-8A83520EE15C}" type="pres">
      <dgm:prSet presAssocID="{6DFFF330-2C6B-4C79-AED7-0F484FE8DAFE}" presName="Accent3" presStyleCnt="0"/>
      <dgm:spPr/>
    </dgm:pt>
    <dgm:pt modelId="{E6782946-F4A7-46BF-9B28-21D0C84942CB}" type="pres">
      <dgm:prSet presAssocID="{6DFFF330-2C6B-4C79-AED7-0F484FE8DAFE}" presName="Accent" presStyleLbl="node1" presStyleIdx="2" presStyleCnt="3"/>
      <dgm:spPr>
        <a:solidFill>
          <a:schemeClr val="accent2">
            <a:lumMod val="50000"/>
          </a:schemeClr>
        </a:solidFill>
      </dgm:spPr>
    </dgm:pt>
    <dgm:pt modelId="{BEA182DA-C207-4989-8569-586DAAE17A7F}" type="pres">
      <dgm:prSet presAssocID="{6DFFF330-2C6B-4C79-AED7-0F484FE8DAFE}" presName="Parent3" presStyleLbl="revTx" presStyleIdx="2" presStyleCnt="3" custScaleX="117358">
        <dgm:presLayoutVars>
          <dgm:chMax val="1"/>
          <dgm:chPref val="1"/>
          <dgm:bulletEnabled val="1"/>
        </dgm:presLayoutVars>
      </dgm:prSet>
      <dgm:spPr/>
    </dgm:pt>
  </dgm:ptLst>
  <dgm:cxnLst>
    <dgm:cxn modelId="{8866A835-C91A-4EC3-B588-B6B2C5C17510}" type="presOf" srcId="{8672D037-B955-467C-A3A9-5134CD64C1A0}" destId="{729EC3DC-42EB-49D0-8C6A-C243ADCEE2A9}" srcOrd="0" destOrd="0" presId="urn:microsoft.com/office/officeart/2009/layout/CircleArrowProcess"/>
    <dgm:cxn modelId="{C94E173E-0387-4259-B289-F76BC86D240F}" type="presOf" srcId="{6DFFF330-2C6B-4C79-AED7-0F484FE8DAFE}" destId="{BEA182DA-C207-4989-8569-586DAAE17A7F}" srcOrd="0" destOrd="0" presId="urn:microsoft.com/office/officeart/2009/layout/CircleArrowProcess"/>
    <dgm:cxn modelId="{5FC80982-5F7D-4895-BE00-331BC68EB6FF}" type="presOf" srcId="{EFD16CD1-D75F-4B9B-89F3-7D3788AD2675}" destId="{E907F8C5-A38D-4AE3-868B-0CA34C2BEBD0}" srcOrd="0" destOrd="0" presId="urn:microsoft.com/office/officeart/2009/layout/CircleArrowProcess"/>
    <dgm:cxn modelId="{1BF0849B-012E-4951-A1A9-B21ABA967D12}" srcId="{EFD16CD1-D75F-4B9B-89F3-7D3788AD2675}" destId="{385F71FB-A704-4304-BB84-AE482F04A3A5}" srcOrd="1" destOrd="0" parTransId="{0806608E-1C63-4A10-BB15-98B9B117E855}" sibTransId="{B2649691-00F1-41DF-850A-458467AA51DC}"/>
    <dgm:cxn modelId="{6945E0A1-53B5-4877-BABD-75264ACC1726}" type="presOf" srcId="{385F71FB-A704-4304-BB84-AE482F04A3A5}" destId="{818E36A4-1624-4013-9D31-B28CD8A0078B}" srcOrd="0" destOrd="0" presId="urn:microsoft.com/office/officeart/2009/layout/CircleArrowProcess"/>
    <dgm:cxn modelId="{CA823FC5-690A-44E1-A877-785E0F63944A}" srcId="{EFD16CD1-D75F-4B9B-89F3-7D3788AD2675}" destId="{6DFFF330-2C6B-4C79-AED7-0F484FE8DAFE}" srcOrd="2" destOrd="0" parTransId="{DF35A7C6-9988-4F60-98B9-E704D28034A4}" sibTransId="{DAED762F-53EF-45F3-BDA1-0A970475F97C}"/>
    <dgm:cxn modelId="{3599C3D2-E7D7-434A-B113-EDFD5DFAA27C}" srcId="{EFD16CD1-D75F-4B9B-89F3-7D3788AD2675}" destId="{8672D037-B955-467C-A3A9-5134CD64C1A0}" srcOrd="0" destOrd="0" parTransId="{38E09B8D-38C5-42C1-A424-B97A4C210199}" sibTransId="{BBD3EB16-38F1-4F18-9E40-4441DAFA9054}"/>
    <dgm:cxn modelId="{3711BFD1-485D-4818-9F3F-EA864BF9E830}" type="presParOf" srcId="{E907F8C5-A38D-4AE3-868B-0CA34C2BEBD0}" destId="{735891FF-385A-44BE-9DDD-5D07F5C20234}" srcOrd="0" destOrd="0" presId="urn:microsoft.com/office/officeart/2009/layout/CircleArrowProcess"/>
    <dgm:cxn modelId="{B5394252-846E-4F9E-BE14-FB7F44617511}" type="presParOf" srcId="{735891FF-385A-44BE-9DDD-5D07F5C20234}" destId="{00A9102F-5866-4D92-BE91-B4ECB62DC497}" srcOrd="0" destOrd="0" presId="urn:microsoft.com/office/officeart/2009/layout/CircleArrowProcess"/>
    <dgm:cxn modelId="{D469A5DF-3A85-4315-A05F-D2A47C55BFE2}" type="presParOf" srcId="{E907F8C5-A38D-4AE3-868B-0CA34C2BEBD0}" destId="{729EC3DC-42EB-49D0-8C6A-C243ADCEE2A9}" srcOrd="1" destOrd="0" presId="urn:microsoft.com/office/officeart/2009/layout/CircleArrowProcess"/>
    <dgm:cxn modelId="{17930C55-0546-4F84-868E-6C7471F3FD89}" type="presParOf" srcId="{E907F8C5-A38D-4AE3-868B-0CA34C2BEBD0}" destId="{C1CBC77A-F8B1-41D8-8C02-F7E5C289397E}" srcOrd="2" destOrd="0" presId="urn:microsoft.com/office/officeart/2009/layout/CircleArrowProcess"/>
    <dgm:cxn modelId="{12054548-CE00-4CB8-9DDA-A84C6119FA73}" type="presParOf" srcId="{C1CBC77A-F8B1-41D8-8C02-F7E5C289397E}" destId="{13085A2C-E610-4884-A313-466168BBD69F}" srcOrd="0" destOrd="0" presId="urn:microsoft.com/office/officeart/2009/layout/CircleArrowProcess"/>
    <dgm:cxn modelId="{F4A6BD17-8062-454E-8B8A-ED7D28C03CCF}" type="presParOf" srcId="{E907F8C5-A38D-4AE3-868B-0CA34C2BEBD0}" destId="{818E36A4-1624-4013-9D31-B28CD8A0078B}" srcOrd="3" destOrd="0" presId="urn:microsoft.com/office/officeart/2009/layout/CircleArrowProcess"/>
    <dgm:cxn modelId="{8FC73BB6-2512-475E-975C-6B9DCE629006}" type="presParOf" srcId="{E907F8C5-A38D-4AE3-868B-0CA34C2BEBD0}" destId="{C0BFCAAC-98F3-46C7-96E7-8A83520EE15C}" srcOrd="4" destOrd="0" presId="urn:microsoft.com/office/officeart/2009/layout/CircleArrowProcess"/>
    <dgm:cxn modelId="{6EBDE892-1879-4D89-9CCC-F5E58AEF273F}" type="presParOf" srcId="{C0BFCAAC-98F3-46C7-96E7-8A83520EE15C}" destId="{E6782946-F4A7-46BF-9B28-21D0C84942CB}" srcOrd="0" destOrd="0" presId="urn:microsoft.com/office/officeart/2009/layout/CircleArrowProcess"/>
    <dgm:cxn modelId="{3B52B432-C7AE-40B3-BF17-B04BCBE70A11}" type="presParOf" srcId="{E907F8C5-A38D-4AE3-868B-0CA34C2BEBD0}" destId="{BEA182DA-C207-4989-8569-586DAAE17A7F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D99E609-0C0D-487F-8B2A-A3271EA67E05}" type="doc">
      <dgm:prSet loTypeId="urn:microsoft.com/office/officeart/2005/8/layout/list1" loCatId="list" qsTypeId="urn:microsoft.com/office/officeart/2005/8/quickstyle/simple3" qsCatId="simple" csTypeId="urn:microsoft.com/office/officeart/2005/8/colors/accent4_2" csCatId="accent4" phldr="1"/>
      <dgm:spPr/>
      <dgm:t>
        <a:bodyPr/>
        <a:lstStyle/>
        <a:p>
          <a:pPr latinLnBrk="1"/>
          <a:endParaRPr lang="ko-KR" altLang="en-US"/>
        </a:p>
      </dgm:t>
    </dgm:pt>
    <dgm:pt modelId="{DAD2688F-D059-4541-A320-94F8B4EBBD08}">
      <dgm:prSet phldrT="[텍스트]" custT="1"/>
      <dgm:spPr/>
      <dgm:t>
        <a:bodyPr/>
        <a:lstStyle/>
        <a:p>
          <a:pPr latinLnBrk="1"/>
          <a:r>
            <a:rPr lang="ko-KR" altLang="en-US" sz="1600" dirty="0">
              <a:latin typeface="HY견고딕" panose="02030600000101010101" pitchFamily="18" charset="-127"/>
              <a:ea typeface="HY견고딕" panose="02030600000101010101" pitchFamily="18" charset="-127"/>
            </a:rPr>
            <a:t>합동 현지 점검</a:t>
          </a:r>
        </a:p>
      </dgm:t>
    </dgm:pt>
    <dgm:pt modelId="{7DF617B0-5109-4394-962F-E93777160553}" type="parTrans" cxnId="{42E2B9C2-B905-47DF-BD89-67D8E2F05BBF}">
      <dgm:prSet/>
      <dgm:spPr/>
      <dgm:t>
        <a:bodyPr/>
        <a:lstStyle/>
        <a:p>
          <a:pPr latinLnBrk="1"/>
          <a:endParaRPr lang="ko-KR" altLang="en-US"/>
        </a:p>
      </dgm:t>
    </dgm:pt>
    <dgm:pt modelId="{E70CC9E1-A4A1-4EF7-B161-D7B0EF283D1F}" type="sibTrans" cxnId="{42E2B9C2-B905-47DF-BD89-67D8E2F05BBF}">
      <dgm:prSet/>
      <dgm:spPr/>
      <dgm:t>
        <a:bodyPr/>
        <a:lstStyle/>
        <a:p>
          <a:pPr latinLnBrk="1"/>
          <a:endParaRPr lang="ko-KR" altLang="en-US"/>
        </a:p>
      </dgm:t>
    </dgm:pt>
    <dgm:pt modelId="{A115BB9F-B395-4536-98E7-20332D10C6FC}">
      <dgm:prSet phldrT="[텍스트]" custT="1"/>
      <dgm:spPr/>
      <dgm:t>
        <a:bodyPr/>
        <a:lstStyle/>
        <a:p>
          <a:pPr latinLnBrk="1"/>
          <a:r>
            <a:rPr lang="ko-KR" altLang="en-US" sz="1600" dirty="0">
              <a:latin typeface="HY견고딕" panose="02030600000101010101" pitchFamily="18" charset="-127"/>
              <a:ea typeface="HY견고딕" panose="02030600000101010101" pitchFamily="18" charset="-127"/>
            </a:rPr>
            <a:t>사전 예행연습 및 재난대처 </a:t>
          </a:r>
          <a:r>
            <a:rPr lang="ko-KR" altLang="en-US" sz="1600" dirty="0" err="1">
              <a:latin typeface="HY견고딕" panose="02030600000101010101" pitchFamily="18" charset="-127"/>
              <a:ea typeface="HY견고딕" panose="02030600000101010101" pitchFamily="18" charset="-127"/>
            </a:rPr>
            <a:t>안전훈련</a:t>
          </a:r>
          <a:r>
            <a:rPr lang="ko-KR" altLang="en-US" sz="1600" dirty="0">
              <a:latin typeface="HY견고딕" panose="02030600000101010101" pitchFamily="18" charset="-127"/>
              <a:ea typeface="HY견고딕" panose="02030600000101010101" pitchFamily="18" charset="-127"/>
            </a:rPr>
            <a:t> 실시</a:t>
          </a:r>
        </a:p>
      </dgm:t>
    </dgm:pt>
    <dgm:pt modelId="{7B81969C-E415-40B0-B2B2-B0FB6CB446BB}" type="parTrans" cxnId="{82491684-4C8F-4F5D-961C-D1FC6F83027F}">
      <dgm:prSet/>
      <dgm:spPr/>
      <dgm:t>
        <a:bodyPr/>
        <a:lstStyle/>
        <a:p>
          <a:pPr latinLnBrk="1"/>
          <a:endParaRPr lang="ko-KR" altLang="en-US"/>
        </a:p>
      </dgm:t>
    </dgm:pt>
    <dgm:pt modelId="{D8A955DD-0793-4107-ADF8-9540BB853705}" type="sibTrans" cxnId="{82491684-4C8F-4F5D-961C-D1FC6F83027F}">
      <dgm:prSet/>
      <dgm:spPr/>
      <dgm:t>
        <a:bodyPr/>
        <a:lstStyle/>
        <a:p>
          <a:pPr latinLnBrk="1"/>
          <a:endParaRPr lang="ko-KR" altLang="en-US"/>
        </a:p>
      </dgm:t>
    </dgm:pt>
    <dgm:pt modelId="{3F44AD12-D571-4F1C-B4C6-65213B2E325D}">
      <dgm:prSet custT="1"/>
      <dgm:spPr/>
      <dgm:t>
        <a:bodyPr/>
        <a:lstStyle/>
        <a:p>
          <a:pPr latinLnBrk="1"/>
          <a:r>
            <a:rPr lang="ko-KR" altLang="en-US" sz="1600" dirty="0"/>
            <a:t>공연</a:t>
          </a:r>
          <a:r>
            <a:rPr lang="en-US" altLang="ko-KR" sz="1600" dirty="0"/>
            <a:t>·</a:t>
          </a:r>
          <a:r>
            <a:rPr lang="ko-KR" altLang="en-US" sz="1600" dirty="0"/>
            <a:t>행사장 시설물</a:t>
          </a:r>
          <a:r>
            <a:rPr lang="en-US" altLang="ko-KR" sz="1600" dirty="0"/>
            <a:t>, </a:t>
          </a:r>
          <a:r>
            <a:rPr lang="ko-KR" altLang="en-US" sz="1600" dirty="0"/>
            <a:t>안전관리요원 현지 배치 확인</a:t>
          </a:r>
        </a:p>
      </dgm:t>
    </dgm:pt>
    <dgm:pt modelId="{56E400E0-C400-45D1-8618-01F9A12B31A1}" type="parTrans" cxnId="{4D19EB65-2C8D-4773-A65D-A33C213C98A7}">
      <dgm:prSet/>
      <dgm:spPr/>
      <dgm:t>
        <a:bodyPr/>
        <a:lstStyle/>
        <a:p>
          <a:pPr latinLnBrk="1"/>
          <a:endParaRPr lang="ko-KR" altLang="en-US"/>
        </a:p>
      </dgm:t>
    </dgm:pt>
    <dgm:pt modelId="{7F49D423-289E-480F-BC50-F134AAF7E7F8}" type="sibTrans" cxnId="{4D19EB65-2C8D-4773-A65D-A33C213C98A7}">
      <dgm:prSet/>
      <dgm:spPr/>
      <dgm:t>
        <a:bodyPr/>
        <a:lstStyle/>
        <a:p>
          <a:pPr latinLnBrk="1"/>
          <a:endParaRPr lang="ko-KR" altLang="en-US"/>
        </a:p>
      </dgm:t>
    </dgm:pt>
    <dgm:pt modelId="{EC916044-9B98-43E3-803B-EC343485A549}">
      <dgm:prSet custT="1"/>
      <dgm:spPr/>
      <dgm:t>
        <a:bodyPr/>
        <a:lstStyle/>
        <a:p>
          <a:pPr latinLnBrk="1"/>
          <a:r>
            <a:rPr lang="ko-KR" altLang="en-US" sz="1600" dirty="0"/>
            <a:t>소방</a:t>
          </a:r>
          <a:r>
            <a:rPr lang="en-US" altLang="ko-KR" sz="1600" dirty="0"/>
            <a:t>, </a:t>
          </a:r>
          <a:r>
            <a:rPr lang="ko-KR" altLang="en-US" sz="1600" dirty="0"/>
            <a:t>경찰 등 유관기관 합동 현지 점검 및 시정 조치</a:t>
          </a:r>
        </a:p>
      </dgm:t>
    </dgm:pt>
    <dgm:pt modelId="{5D5B974F-AD68-4496-BCE7-A0A5F25445DC}" type="parTrans" cxnId="{1178EBE3-2683-46C8-82A0-E243ECE31322}">
      <dgm:prSet/>
      <dgm:spPr/>
      <dgm:t>
        <a:bodyPr/>
        <a:lstStyle/>
        <a:p>
          <a:pPr latinLnBrk="1"/>
          <a:endParaRPr lang="ko-KR" altLang="en-US"/>
        </a:p>
      </dgm:t>
    </dgm:pt>
    <dgm:pt modelId="{A759D3CF-9CD0-4AB6-9D31-A1720A51A78A}" type="sibTrans" cxnId="{1178EBE3-2683-46C8-82A0-E243ECE31322}">
      <dgm:prSet/>
      <dgm:spPr/>
      <dgm:t>
        <a:bodyPr/>
        <a:lstStyle/>
        <a:p>
          <a:pPr latinLnBrk="1"/>
          <a:endParaRPr lang="ko-KR" altLang="en-US"/>
        </a:p>
      </dgm:t>
    </dgm:pt>
    <dgm:pt modelId="{83F26745-B84D-4082-A260-C114C9B58BF9}">
      <dgm:prSet custT="1"/>
      <dgm:spPr/>
      <dgm:t>
        <a:bodyPr/>
        <a:lstStyle/>
        <a:p>
          <a:pPr latinLnBrk="1"/>
          <a:r>
            <a:rPr lang="ko-KR" altLang="en-US" sz="1600" dirty="0"/>
            <a:t>프로그램 사전 예행연습 및 분야별 </a:t>
          </a:r>
          <a:r>
            <a:rPr lang="ko-KR" altLang="en-US" sz="1600" dirty="0" err="1"/>
            <a:t>안전훈련</a:t>
          </a:r>
          <a:r>
            <a:rPr lang="ko-KR" altLang="en-US" sz="1600" dirty="0"/>
            <a:t> 실시</a:t>
          </a:r>
        </a:p>
      </dgm:t>
    </dgm:pt>
    <dgm:pt modelId="{BAA36870-05A1-49DC-ADCC-CFA0733995C5}" type="parTrans" cxnId="{57B9E566-D973-48DC-9A05-CF11CFCCBFDD}">
      <dgm:prSet/>
      <dgm:spPr/>
      <dgm:t>
        <a:bodyPr/>
        <a:lstStyle/>
        <a:p>
          <a:pPr latinLnBrk="1"/>
          <a:endParaRPr lang="ko-KR" altLang="en-US"/>
        </a:p>
      </dgm:t>
    </dgm:pt>
    <dgm:pt modelId="{4BF87B43-A5CA-4000-95B6-2E126AEE83B1}" type="sibTrans" cxnId="{57B9E566-D973-48DC-9A05-CF11CFCCBFDD}">
      <dgm:prSet/>
      <dgm:spPr/>
      <dgm:t>
        <a:bodyPr/>
        <a:lstStyle/>
        <a:p>
          <a:pPr latinLnBrk="1"/>
          <a:endParaRPr lang="ko-KR" altLang="en-US"/>
        </a:p>
      </dgm:t>
    </dgm:pt>
    <dgm:pt modelId="{68B73939-6302-4EEE-A391-1E3B3FD9BEBE}" type="pres">
      <dgm:prSet presAssocID="{3D99E609-0C0D-487F-8B2A-A3271EA67E05}" presName="linear" presStyleCnt="0">
        <dgm:presLayoutVars>
          <dgm:dir/>
          <dgm:animLvl val="lvl"/>
          <dgm:resizeHandles val="exact"/>
        </dgm:presLayoutVars>
      </dgm:prSet>
      <dgm:spPr/>
    </dgm:pt>
    <dgm:pt modelId="{27B03F3D-8EA0-473D-8083-B87B7DEAE847}" type="pres">
      <dgm:prSet presAssocID="{DAD2688F-D059-4541-A320-94F8B4EBBD08}" presName="parentLin" presStyleCnt="0"/>
      <dgm:spPr/>
    </dgm:pt>
    <dgm:pt modelId="{1B54D902-8D0D-41FC-BF52-9971D9C26C2B}" type="pres">
      <dgm:prSet presAssocID="{DAD2688F-D059-4541-A320-94F8B4EBBD08}" presName="parentLeftMargin" presStyleLbl="node1" presStyleIdx="0" presStyleCnt="2"/>
      <dgm:spPr/>
    </dgm:pt>
    <dgm:pt modelId="{41D75A9C-7783-4123-BD9F-527CDC7942D8}" type="pres">
      <dgm:prSet presAssocID="{DAD2688F-D059-4541-A320-94F8B4EBBD08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2A1EBDAF-7A01-40C7-9527-EFB014D4DD81}" type="pres">
      <dgm:prSet presAssocID="{DAD2688F-D059-4541-A320-94F8B4EBBD08}" presName="negativeSpace" presStyleCnt="0"/>
      <dgm:spPr/>
    </dgm:pt>
    <dgm:pt modelId="{A7C387D9-3939-493E-A944-09441C06C5B4}" type="pres">
      <dgm:prSet presAssocID="{DAD2688F-D059-4541-A320-94F8B4EBBD08}" presName="childText" presStyleLbl="conFgAcc1" presStyleIdx="0" presStyleCnt="2">
        <dgm:presLayoutVars>
          <dgm:bulletEnabled val="1"/>
        </dgm:presLayoutVars>
      </dgm:prSet>
      <dgm:spPr/>
    </dgm:pt>
    <dgm:pt modelId="{5F482476-758F-4E67-A37F-57281CB330F2}" type="pres">
      <dgm:prSet presAssocID="{E70CC9E1-A4A1-4EF7-B161-D7B0EF283D1F}" presName="spaceBetweenRectangles" presStyleCnt="0"/>
      <dgm:spPr/>
    </dgm:pt>
    <dgm:pt modelId="{F37E37BD-6169-48D0-BEBA-F45F552E711E}" type="pres">
      <dgm:prSet presAssocID="{A115BB9F-B395-4536-98E7-20332D10C6FC}" presName="parentLin" presStyleCnt="0"/>
      <dgm:spPr/>
    </dgm:pt>
    <dgm:pt modelId="{09275A95-AD7C-4E90-82ED-5A09BD9DE4E4}" type="pres">
      <dgm:prSet presAssocID="{A115BB9F-B395-4536-98E7-20332D10C6FC}" presName="parentLeftMargin" presStyleLbl="node1" presStyleIdx="0" presStyleCnt="2"/>
      <dgm:spPr/>
    </dgm:pt>
    <dgm:pt modelId="{16EE5321-0F41-4C58-98D6-587D4A894AB3}" type="pres">
      <dgm:prSet presAssocID="{A115BB9F-B395-4536-98E7-20332D10C6FC}" presName="parentText" presStyleLbl="node1" presStyleIdx="1" presStyleCnt="2" custLinFactNeighborY="30648">
        <dgm:presLayoutVars>
          <dgm:chMax val="0"/>
          <dgm:bulletEnabled val="1"/>
        </dgm:presLayoutVars>
      </dgm:prSet>
      <dgm:spPr/>
    </dgm:pt>
    <dgm:pt modelId="{6BB8268E-1F4A-4AFE-BD73-20F3428718A0}" type="pres">
      <dgm:prSet presAssocID="{A115BB9F-B395-4536-98E7-20332D10C6FC}" presName="negativeSpace" presStyleCnt="0"/>
      <dgm:spPr/>
    </dgm:pt>
    <dgm:pt modelId="{767E208C-E362-4096-9EA8-C22933CABC94}" type="pres">
      <dgm:prSet presAssocID="{A115BB9F-B395-4536-98E7-20332D10C6FC}" presName="childText" presStyleLbl="conFgAcc1" presStyleIdx="1" presStyleCnt="2" custLinFactNeighborY="61295">
        <dgm:presLayoutVars>
          <dgm:bulletEnabled val="1"/>
        </dgm:presLayoutVars>
      </dgm:prSet>
      <dgm:spPr/>
    </dgm:pt>
  </dgm:ptLst>
  <dgm:cxnLst>
    <dgm:cxn modelId="{21F9EC0B-7EA6-4689-8C79-32E610D9190F}" type="presOf" srcId="{EC916044-9B98-43E3-803B-EC343485A549}" destId="{A7C387D9-3939-493E-A944-09441C06C5B4}" srcOrd="0" destOrd="1" presId="urn:microsoft.com/office/officeart/2005/8/layout/list1"/>
    <dgm:cxn modelId="{A0732E24-B7E2-45C5-9C5D-1F2E0FD8FC43}" type="presOf" srcId="{3F44AD12-D571-4F1C-B4C6-65213B2E325D}" destId="{A7C387D9-3939-493E-A944-09441C06C5B4}" srcOrd="0" destOrd="0" presId="urn:microsoft.com/office/officeart/2005/8/layout/list1"/>
    <dgm:cxn modelId="{30FEC72B-D9EE-43ED-94FA-763309847AFB}" type="presOf" srcId="{DAD2688F-D059-4541-A320-94F8B4EBBD08}" destId="{41D75A9C-7783-4123-BD9F-527CDC7942D8}" srcOrd="1" destOrd="0" presId="urn:microsoft.com/office/officeart/2005/8/layout/list1"/>
    <dgm:cxn modelId="{4D19EB65-2C8D-4773-A65D-A33C213C98A7}" srcId="{DAD2688F-D059-4541-A320-94F8B4EBBD08}" destId="{3F44AD12-D571-4F1C-B4C6-65213B2E325D}" srcOrd="0" destOrd="0" parTransId="{56E400E0-C400-45D1-8618-01F9A12B31A1}" sibTransId="{7F49D423-289E-480F-BC50-F134AAF7E7F8}"/>
    <dgm:cxn modelId="{57B9E566-D973-48DC-9A05-CF11CFCCBFDD}" srcId="{A115BB9F-B395-4536-98E7-20332D10C6FC}" destId="{83F26745-B84D-4082-A260-C114C9B58BF9}" srcOrd="0" destOrd="0" parTransId="{BAA36870-05A1-49DC-ADCC-CFA0733995C5}" sibTransId="{4BF87B43-A5CA-4000-95B6-2E126AEE83B1}"/>
    <dgm:cxn modelId="{82491684-4C8F-4F5D-961C-D1FC6F83027F}" srcId="{3D99E609-0C0D-487F-8B2A-A3271EA67E05}" destId="{A115BB9F-B395-4536-98E7-20332D10C6FC}" srcOrd="1" destOrd="0" parTransId="{7B81969C-E415-40B0-B2B2-B0FB6CB446BB}" sibTransId="{D8A955DD-0793-4107-ADF8-9540BB853705}"/>
    <dgm:cxn modelId="{C4811DA6-280D-4087-A9B5-951799DE8CB0}" type="presOf" srcId="{A115BB9F-B395-4536-98E7-20332D10C6FC}" destId="{16EE5321-0F41-4C58-98D6-587D4A894AB3}" srcOrd="1" destOrd="0" presId="urn:microsoft.com/office/officeart/2005/8/layout/list1"/>
    <dgm:cxn modelId="{1396FFBF-D358-4CA5-ADA5-CE61E4E55DB1}" type="presOf" srcId="{83F26745-B84D-4082-A260-C114C9B58BF9}" destId="{767E208C-E362-4096-9EA8-C22933CABC94}" srcOrd="0" destOrd="0" presId="urn:microsoft.com/office/officeart/2005/8/layout/list1"/>
    <dgm:cxn modelId="{42E2B9C2-B905-47DF-BD89-67D8E2F05BBF}" srcId="{3D99E609-0C0D-487F-8B2A-A3271EA67E05}" destId="{DAD2688F-D059-4541-A320-94F8B4EBBD08}" srcOrd="0" destOrd="0" parTransId="{7DF617B0-5109-4394-962F-E93777160553}" sibTransId="{E70CC9E1-A4A1-4EF7-B161-D7B0EF283D1F}"/>
    <dgm:cxn modelId="{925CAECE-A088-47F9-8A7E-0E6504B5560D}" type="presOf" srcId="{3D99E609-0C0D-487F-8B2A-A3271EA67E05}" destId="{68B73939-6302-4EEE-A391-1E3B3FD9BEBE}" srcOrd="0" destOrd="0" presId="urn:microsoft.com/office/officeart/2005/8/layout/list1"/>
    <dgm:cxn modelId="{1178EBE3-2683-46C8-82A0-E243ECE31322}" srcId="{DAD2688F-D059-4541-A320-94F8B4EBBD08}" destId="{EC916044-9B98-43E3-803B-EC343485A549}" srcOrd="1" destOrd="0" parTransId="{5D5B974F-AD68-4496-BCE7-A0A5F25445DC}" sibTransId="{A759D3CF-9CD0-4AB6-9D31-A1720A51A78A}"/>
    <dgm:cxn modelId="{703840EB-106F-4CA5-9F07-C2BD25DBC8E1}" type="presOf" srcId="{A115BB9F-B395-4536-98E7-20332D10C6FC}" destId="{09275A95-AD7C-4E90-82ED-5A09BD9DE4E4}" srcOrd="0" destOrd="0" presId="urn:microsoft.com/office/officeart/2005/8/layout/list1"/>
    <dgm:cxn modelId="{B26C6CF9-3A4A-43D6-9425-418D9CEE41AF}" type="presOf" srcId="{DAD2688F-D059-4541-A320-94F8B4EBBD08}" destId="{1B54D902-8D0D-41FC-BF52-9971D9C26C2B}" srcOrd="0" destOrd="0" presId="urn:microsoft.com/office/officeart/2005/8/layout/list1"/>
    <dgm:cxn modelId="{DC976EBA-837C-4A58-950F-A4D742E195B8}" type="presParOf" srcId="{68B73939-6302-4EEE-A391-1E3B3FD9BEBE}" destId="{27B03F3D-8EA0-473D-8083-B87B7DEAE847}" srcOrd="0" destOrd="0" presId="urn:microsoft.com/office/officeart/2005/8/layout/list1"/>
    <dgm:cxn modelId="{11643844-0FBA-4F1D-B63B-7079E4F5E024}" type="presParOf" srcId="{27B03F3D-8EA0-473D-8083-B87B7DEAE847}" destId="{1B54D902-8D0D-41FC-BF52-9971D9C26C2B}" srcOrd="0" destOrd="0" presId="urn:microsoft.com/office/officeart/2005/8/layout/list1"/>
    <dgm:cxn modelId="{9E2A0350-5534-4742-AADE-376E113D76DE}" type="presParOf" srcId="{27B03F3D-8EA0-473D-8083-B87B7DEAE847}" destId="{41D75A9C-7783-4123-BD9F-527CDC7942D8}" srcOrd="1" destOrd="0" presId="urn:microsoft.com/office/officeart/2005/8/layout/list1"/>
    <dgm:cxn modelId="{7823D204-C9B3-43CF-AA3D-4633A2348FD7}" type="presParOf" srcId="{68B73939-6302-4EEE-A391-1E3B3FD9BEBE}" destId="{2A1EBDAF-7A01-40C7-9527-EFB014D4DD81}" srcOrd="1" destOrd="0" presId="urn:microsoft.com/office/officeart/2005/8/layout/list1"/>
    <dgm:cxn modelId="{1A03E61B-0E40-4F53-A154-ABF76CB7CD68}" type="presParOf" srcId="{68B73939-6302-4EEE-A391-1E3B3FD9BEBE}" destId="{A7C387D9-3939-493E-A944-09441C06C5B4}" srcOrd="2" destOrd="0" presId="urn:microsoft.com/office/officeart/2005/8/layout/list1"/>
    <dgm:cxn modelId="{BA7EC46E-5695-4054-B6F2-D054C8C89466}" type="presParOf" srcId="{68B73939-6302-4EEE-A391-1E3B3FD9BEBE}" destId="{5F482476-758F-4E67-A37F-57281CB330F2}" srcOrd="3" destOrd="0" presId="urn:microsoft.com/office/officeart/2005/8/layout/list1"/>
    <dgm:cxn modelId="{8774A26D-A05D-454F-AA9A-A48FD11F6D75}" type="presParOf" srcId="{68B73939-6302-4EEE-A391-1E3B3FD9BEBE}" destId="{F37E37BD-6169-48D0-BEBA-F45F552E711E}" srcOrd="4" destOrd="0" presId="urn:microsoft.com/office/officeart/2005/8/layout/list1"/>
    <dgm:cxn modelId="{B391AD32-F7DA-4AFC-A880-59EBA89033C8}" type="presParOf" srcId="{F37E37BD-6169-48D0-BEBA-F45F552E711E}" destId="{09275A95-AD7C-4E90-82ED-5A09BD9DE4E4}" srcOrd="0" destOrd="0" presId="urn:microsoft.com/office/officeart/2005/8/layout/list1"/>
    <dgm:cxn modelId="{DD058F3A-604A-4D44-A0CF-8BA8FBF1AFC8}" type="presParOf" srcId="{F37E37BD-6169-48D0-BEBA-F45F552E711E}" destId="{16EE5321-0F41-4C58-98D6-587D4A894AB3}" srcOrd="1" destOrd="0" presId="urn:microsoft.com/office/officeart/2005/8/layout/list1"/>
    <dgm:cxn modelId="{E4DC830D-74B0-44D2-A3D2-9385EE3AD1D3}" type="presParOf" srcId="{68B73939-6302-4EEE-A391-1E3B3FD9BEBE}" destId="{6BB8268E-1F4A-4AFE-BD73-20F3428718A0}" srcOrd="5" destOrd="0" presId="urn:microsoft.com/office/officeart/2005/8/layout/list1"/>
    <dgm:cxn modelId="{17A573A8-D02A-4628-B38C-9989EDF5330E}" type="presParOf" srcId="{68B73939-6302-4EEE-A391-1E3B3FD9BEBE}" destId="{767E208C-E362-4096-9EA8-C22933CABC94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C6AE344-0565-4678-B662-6EFF668B2616}" type="doc">
      <dgm:prSet loTypeId="urn:microsoft.com/office/officeart/2008/layout/VerticalCurvedList" loCatId="list" qsTypeId="urn:microsoft.com/office/officeart/2005/8/quickstyle/simple5" qsCatId="simple" csTypeId="urn:microsoft.com/office/officeart/2005/8/colors/accent4_1" csCatId="accent4" phldr="1"/>
      <dgm:spPr/>
      <dgm:t>
        <a:bodyPr/>
        <a:lstStyle/>
        <a:p>
          <a:pPr latinLnBrk="1"/>
          <a:endParaRPr lang="ko-KR" altLang="en-US"/>
        </a:p>
      </dgm:t>
    </dgm:pt>
    <dgm:pt modelId="{A7D7C47E-F062-438C-8FA2-B0FE2C16746E}">
      <dgm:prSet phldrT="[텍스트]" custT="1"/>
      <dgm:spPr/>
      <dgm:t>
        <a:bodyPr/>
        <a:lstStyle/>
        <a:p>
          <a:pPr latinLnBrk="1"/>
          <a:r>
            <a:rPr lang="ko-KR" altLang="en-US" sz="1400" dirty="0"/>
            <a:t>행사장내 진</a:t>
          </a:r>
          <a:r>
            <a:rPr lang="en-US" altLang="ko-KR" sz="1400" dirty="0"/>
            <a:t>·</a:t>
          </a:r>
          <a:r>
            <a:rPr lang="ko-KR" altLang="en-US" sz="1400" dirty="0"/>
            <a:t>출입구 </a:t>
          </a:r>
          <a:r>
            <a:rPr lang="en-US" altLang="ko-KR" sz="1400" dirty="0"/>
            <a:t>: </a:t>
          </a:r>
          <a:r>
            <a:rPr lang="en-US" altLang="ko-KR" sz="1400" b="1" dirty="0"/>
            <a:t>4</a:t>
          </a:r>
          <a:r>
            <a:rPr lang="ko-KR" altLang="en-US" sz="1400" b="1" dirty="0"/>
            <a:t>개소</a:t>
          </a:r>
          <a:r>
            <a:rPr lang="en-US" altLang="ko-KR" sz="1400" b="1" dirty="0"/>
            <a:t>(</a:t>
          </a:r>
          <a:r>
            <a:rPr lang="ko-KR" altLang="en-US" sz="1400" b="1" dirty="0"/>
            <a:t>직</a:t>
          </a:r>
          <a:r>
            <a:rPr lang="en-US" altLang="ko-KR" sz="1400" b="1" dirty="0"/>
            <a:t>1</a:t>
          </a:r>
          <a:r>
            <a:rPr lang="ko-KR" altLang="en-US" sz="1400" b="1" dirty="0"/>
            <a:t>문 </a:t>
          </a:r>
          <a:r>
            <a:rPr lang="en-US" altLang="ko-KR" sz="1400" b="1" dirty="0"/>
            <a:t>~ 4</a:t>
          </a:r>
          <a:r>
            <a:rPr lang="ko-KR" altLang="en-US" sz="1400" b="1" dirty="0"/>
            <a:t>문</a:t>
          </a:r>
          <a:r>
            <a:rPr lang="en-US" altLang="ko-KR" sz="1400" b="1" dirty="0"/>
            <a:t>)</a:t>
          </a:r>
          <a:endParaRPr lang="ko-KR" altLang="en-US" sz="1400" b="1" dirty="0"/>
        </a:p>
      </dgm:t>
    </dgm:pt>
    <dgm:pt modelId="{6A86D8A8-6736-40E1-BEB4-0163106F655B}" type="parTrans" cxnId="{6E1C6F03-1D19-4E8B-B06F-C13162F25B02}">
      <dgm:prSet/>
      <dgm:spPr/>
      <dgm:t>
        <a:bodyPr/>
        <a:lstStyle/>
        <a:p>
          <a:pPr latinLnBrk="1"/>
          <a:endParaRPr lang="ko-KR" altLang="en-US"/>
        </a:p>
      </dgm:t>
    </dgm:pt>
    <dgm:pt modelId="{1FE6F486-1192-4AEF-89A2-DFE10BAA806C}" type="sibTrans" cxnId="{6E1C6F03-1D19-4E8B-B06F-C13162F25B02}">
      <dgm:prSet/>
      <dgm:spPr/>
      <dgm:t>
        <a:bodyPr/>
        <a:lstStyle/>
        <a:p>
          <a:pPr latinLnBrk="1"/>
          <a:endParaRPr lang="ko-KR" altLang="en-US"/>
        </a:p>
      </dgm:t>
    </dgm:pt>
    <dgm:pt modelId="{013B103F-A2DB-46F4-9739-BEDC58FADCB9}">
      <dgm:prSet phldrT="[텍스트]" custT="1"/>
      <dgm:spPr/>
      <dgm:t>
        <a:bodyPr/>
        <a:lstStyle/>
        <a:p>
          <a:pPr latinLnBrk="1"/>
          <a:r>
            <a:rPr lang="ko-KR" altLang="en-US" sz="1400" dirty="0"/>
            <a:t>출입문</a:t>
          </a:r>
          <a:r>
            <a:rPr lang="en-US" altLang="ko-KR" sz="1400" dirty="0"/>
            <a:t>, </a:t>
          </a:r>
          <a:r>
            <a:rPr lang="ko-KR" altLang="en-US" sz="1400" dirty="0"/>
            <a:t>관람석 등 관람객 동선에 따라 </a:t>
          </a:r>
          <a:r>
            <a:rPr lang="ko-KR" altLang="en-US" sz="1400" b="1" dirty="0"/>
            <a:t>안전요원 </a:t>
          </a:r>
          <a:r>
            <a:rPr lang="ko-KR" altLang="en-US" sz="1400" b="1" dirty="0" err="1"/>
            <a:t>적정인원</a:t>
          </a:r>
          <a:r>
            <a:rPr lang="ko-KR" altLang="en-US" sz="1400" b="1" dirty="0"/>
            <a:t> 배치계획</a:t>
          </a:r>
          <a:endParaRPr lang="en-US" altLang="ko-KR" sz="1400" b="1" dirty="0"/>
        </a:p>
        <a:p>
          <a:pPr latinLnBrk="1"/>
          <a:r>
            <a:rPr lang="en-US" altLang="ko-KR" sz="1400" dirty="0"/>
            <a:t>(</a:t>
          </a:r>
          <a:r>
            <a:rPr lang="ko-KR" altLang="en-US" sz="1400" dirty="0"/>
            <a:t>긴급상황 발생 시  진</a:t>
          </a:r>
          <a:r>
            <a:rPr lang="en-US" altLang="ko-KR" sz="1400" dirty="0"/>
            <a:t>·</a:t>
          </a:r>
          <a:r>
            <a:rPr lang="ko-KR" altLang="en-US" sz="1400" dirty="0"/>
            <a:t>출입구 확보 및 대피 안내</a:t>
          </a:r>
          <a:r>
            <a:rPr lang="en-US" altLang="ko-KR" sz="1400" dirty="0"/>
            <a:t>)</a:t>
          </a:r>
          <a:endParaRPr lang="ko-KR" altLang="en-US" sz="1400" dirty="0"/>
        </a:p>
      </dgm:t>
    </dgm:pt>
    <dgm:pt modelId="{1A8BF57D-CE99-4C4E-9659-1ADD36C53B30}" type="parTrans" cxnId="{C8559CEE-3174-4974-AEB2-1813C69FC207}">
      <dgm:prSet/>
      <dgm:spPr/>
      <dgm:t>
        <a:bodyPr/>
        <a:lstStyle/>
        <a:p>
          <a:pPr latinLnBrk="1"/>
          <a:endParaRPr lang="ko-KR" altLang="en-US"/>
        </a:p>
      </dgm:t>
    </dgm:pt>
    <dgm:pt modelId="{A7FFD511-9F71-42B2-B993-17502867A828}" type="sibTrans" cxnId="{C8559CEE-3174-4974-AEB2-1813C69FC207}">
      <dgm:prSet/>
      <dgm:spPr/>
      <dgm:t>
        <a:bodyPr/>
        <a:lstStyle/>
        <a:p>
          <a:pPr latinLnBrk="1"/>
          <a:endParaRPr lang="ko-KR" altLang="en-US"/>
        </a:p>
      </dgm:t>
    </dgm:pt>
    <dgm:pt modelId="{A2D20E13-2CEB-473A-9148-17FC14DA8F88}">
      <dgm:prSet phldrT="[텍스트]"/>
      <dgm:spPr/>
      <dgm:t>
        <a:bodyPr/>
        <a:lstStyle/>
        <a:p>
          <a:pPr latinLnBrk="1"/>
          <a:r>
            <a:rPr lang="ko-KR" altLang="en-US" b="1" dirty="0"/>
            <a:t>회원종목단체</a:t>
          </a:r>
          <a:r>
            <a:rPr lang="ko-KR" altLang="en-US" dirty="0"/>
            <a:t>는 경기 전</a:t>
          </a:r>
          <a:r>
            <a:rPr lang="en-US" altLang="ko-KR" dirty="0"/>
            <a:t>, </a:t>
          </a:r>
          <a:r>
            <a:rPr lang="ko-KR" altLang="en-US" b="1" dirty="0"/>
            <a:t>선수단의 안전을 위해 충분한 사전 교육을 실시</a:t>
          </a:r>
        </a:p>
      </dgm:t>
    </dgm:pt>
    <dgm:pt modelId="{283405A9-0773-4605-A399-66938E93BA09}" type="parTrans" cxnId="{7FCC7C0B-4F72-45AA-957F-0E547893BB3B}">
      <dgm:prSet/>
      <dgm:spPr/>
      <dgm:t>
        <a:bodyPr/>
        <a:lstStyle/>
        <a:p>
          <a:pPr latinLnBrk="1"/>
          <a:endParaRPr lang="ko-KR" altLang="en-US"/>
        </a:p>
      </dgm:t>
    </dgm:pt>
    <dgm:pt modelId="{D138A203-179D-47CE-B785-D4C83016846A}" type="sibTrans" cxnId="{7FCC7C0B-4F72-45AA-957F-0E547893BB3B}">
      <dgm:prSet/>
      <dgm:spPr/>
      <dgm:t>
        <a:bodyPr/>
        <a:lstStyle/>
        <a:p>
          <a:pPr latinLnBrk="1"/>
          <a:endParaRPr lang="ko-KR" altLang="en-US"/>
        </a:p>
      </dgm:t>
    </dgm:pt>
    <dgm:pt modelId="{D4978418-3315-4A68-8D7D-5D8DC1B132C9}" type="pres">
      <dgm:prSet presAssocID="{1C6AE344-0565-4678-B662-6EFF668B2616}" presName="Name0" presStyleCnt="0">
        <dgm:presLayoutVars>
          <dgm:chMax val="7"/>
          <dgm:chPref val="7"/>
          <dgm:dir/>
        </dgm:presLayoutVars>
      </dgm:prSet>
      <dgm:spPr/>
    </dgm:pt>
    <dgm:pt modelId="{D3F2C228-4E44-4E43-B893-B37FF2EF2882}" type="pres">
      <dgm:prSet presAssocID="{1C6AE344-0565-4678-B662-6EFF668B2616}" presName="Name1" presStyleCnt="0"/>
      <dgm:spPr/>
    </dgm:pt>
    <dgm:pt modelId="{E2513203-EA8B-4C2D-91CC-E8BC109F8334}" type="pres">
      <dgm:prSet presAssocID="{1C6AE344-0565-4678-B662-6EFF668B2616}" presName="cycle" presStyleCnt="0"/>
      <dgm:spPr/>
    </dgm:pt>
    <dgm:pt modelId="{64FB5C7C-61CC-4DB3-83F9-660EB5760782}" type="pres">
      <dgm:prSet presAssocID="{1C6AE344-0565-4678-B662-6EFF668B2616}" presName="srcNode" presStyleLbl="node1" presStyleIdx="0" presStyleCnt="3"/>
      <dgm:spPr/>
    </dgm:pt>
    <dgm:pt modelId="{CF1C1E7B-9678-4A78-BDC2-88645FE45328}" type="pres">
      <dgm:prSet presAssocID="{1C6AE344-0565-4678-B662-6EFF668B2616}" presName="conn" presStyleLbl="parChTrans1D2" presStyleIdx="0" presStyleCnt="1"/>
      <dgm:spPr/>
    </dgm:pt>
    <dgm:pt modelId="{B2188AF9-420C-42A9-B232-B1DB2D5F97F4}" type="pres">
      <dgm:prSet presAssocID="{1C6AE344-0565-4678-B662-6EFF668B2616}" presName="extraNode" presStyleLbl="node1" presStyleIdx="0" presStyleCnt="3"/>
      <dgm:spPr/>
    </dgm:pt>
    <dgm:pt modelId="{1FB8AABD-6E1D-43DC-BC2D-46BB0D1CFEAC}" type="pres">
      <dgm:prSet presAssocID="{1C6AE344-0565-4678-B662-6EFF668B2616}" presName="dstNode" presStyleLbl="node1" presStyleIdx="0" presStyleCnt="3"/>
      <dgm:spPr/>
    </dgm:pt>
    <dgm:pt modelId="{7F0821DC-7EEE-4E32-822F-0F6A4EB3B675}" type="pres">
      <dgm:prSet presAssocID="{A7D7C47E-F062-438C-8FA2-B0FE2C16746E}" presName="text_1" presStyleLbl="node1" presStyleIdx="0" presStyleCnt="3">
        <dgm:presLayoutVars>
          <dgm:bulletEnabled val="1"/>
        </dgm:presLayoutVars>
      </dgm:prSet>
      <dgm:spPr/>
    </dgm:pt>
    <dgm:pt modelId="{9C27E9ED-A3AC-4608-97FB-0007AE52241C}" type="pres">
      <dgm:prSet presAssocID="{A7D7C47E-F062-438C-8FA2-B0FE2C16746E}" presName="accent_1" presStyleCnt="0"/>
      <dgm:spPr/>
    </dgm:pt>
    <dgm:pt modelId="{C1EDE455-7841-4306-91A9-E271F2ED1B08}" type="pres">
      <dgm:prSet presAssocID="{A7D7C47E-F062-438C-8FA2-B0FE2C16746E}" presName="accentRepeatNode" presStyleLbl="solidFgAcc1" presStyleIdx="0" presStyleCnt="3" custScaleX="81966" custScaleY="81966" custLinFactNeighborY="-2373"/>
      <dgm:spPr>
        <a:ln w="12700">
          <a:solidFill>
            <a:srgbClr val="FFC000"/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</dgm:pt>
    <dgm:pt modelId="{53057DC1-0EB0-49BC-8888-B3B311D7C48D}" type="pres">
      <dgm:prSet presAssocID="{013B103F-A2DB-46F4-9739-BEDC58FADCB9}" presName="text_2" presStyleLbl="node1" presStyleIdx="1" presStyleCnt="3">
        <dgm:presLayoutVars>
          <dgm:bulletEnabled val="1"/>
        </dgm:presLayoutVars>
      </dgm:prSet>
      <dgm:spPr/>
    </dgm:pt>
    <dgm:pt modelId="{8B90C58C-ABD4-4E81-BAAB-983A911963CA}" type="pres">
      <dgm:prSet presAssocID="{013B103F-A2DB-46F4-9739-BEDC58FADCB9}" presName="accent_2" presStyleCnt="0"/>
      <dgm:spPr/>
    </dgm:pt>
    <dgm:pt modelId="{1F25D003-08B1-4419-AD9B-12A62A745B29}" type="pres">
      <dgm:prSet presAssocID="{013B103F-A2DB-46F4-9739-BEDC58FADCB9}" presName="accentRepeatNode" presStyleLbl="solidFgAcc1" presStyleIdx="1" presStyleCnt="3" custScaleX="81966" custScaleY="81966"/>
      <dgm:spPr>
        <a:ln w="12700">
          <a:solidFill>
            <a:srgbClr val="FFC000"/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</dgm:pt>
    <dgm:pt modelId="{20B75478-BBC5-4929-B4B8-CF75C659F5B9}" type="pres">
      <dgm:prSet presAssocID="{A2D20E13-2CEB-473A-9148-17FC14DA8F88}" presName="text_3" presStyleLbl="node1" presStyleIdx="2" presStyleCnt="3">
        <dgm:presLayoutVars>
          <dgm:bulletEnabled val="1"/>
        </dgm:presLayoutVars>
      </dgm:prSet>
      <dgm:spPr/>
    </dgm:pt>
    <dgm:pt modelId="{FAFE5445-EE4D-4269-B659-5EF4151629B8}" type="pres">
      <dgm:prSet presAssocID="{A2D20E13-2CEB-473A-9148-17FC14DA8F88}" presName="accent_3" presStyleCnt="0"/>
      <dgm:spPr/>
    </dgm:pt>
    <dgm:pt modelId="{2EEF0845-7039-49C3-A22E-E4D026296241}" type="pres">
      <dgm:prSet presAssocID="{A2D20E13-2CEB-473A-9148-17FC14DA8F88}" presName="accentRepeatNode" presStyleLbl="solidFgAcc1" presStyleIdx="2" presStyleCnt="3" custScaleX="81966" custScaleY="81966"/>
      <dgm:spPr>
        <a:ln w="12700">
          <a:solidFill>
            <a:srgbClr val="FFC000"/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</dgm:pt>
  </dgm:ptLst>
  <dgm:cxnLst>
    <dgm:cxn modelId="{6E1C6F03-1D19-4E8B-B06F-C13162F25B02}" srcId="{1C6AE344-0565-4678-B662-6EFF668B2616}" destId="{A7D7C47E-F062-438C-8FA2-B0FE2C16746E}" srcOrd="0" destOrd="0" parTransId="{6A86D8A8-6736-40E1-BEB4-0163106F655B}" sibTransId="{1FE6F486-1192-4AEF-89A2-DFE10BAA806C}"/>
    <dgm:cxn modelId="{7FCC7C0B-4F72-45AA-957F-0E547893BB3B}" srcId="{1C6AE344-0565-4678-B662-6EFF668B2616}" destId="{A2D20E13-2CEB-473A-9148-17FC14DA8F88}" srcOrd="2" destOrd="0" parTransId="{283405A9-0773-4605-A399-66938E93BA09}" sibTransId="{D138A203-179D-47CE-B785-D4C83016846A}"/>
    <dgm:cxn modelId="{25326E48-7E5D-42EE-A31C-F9F275EC6CA9}" type="presOf" srcId="{013B103F-A2DB-46F4-9739-BEDC58FADCB9}" destId="{53057DC1-0EB0-49BC-8888-B3B311D7C48D}" srcOrd="0" destOrd="0" presId="urn:microsoft.com/office/officeart/2008/layout/VerticalCurvedList"/>
    <dgm:cxn modelId="{EF8D84C4-B8F5-4E8A-89DB-8DB13D76FDD7}" type="presOf" srcId="{1C6AE344-0565-4678-B662-6EFF668B2616}" destId="{D4978418-3315-4A68-8D7D-5D8DC1B132C9}" srcOrd="0" destOrd="0" presId="urn:microsoft.com/office/officeart/2008/layout/VerticalCurvedList"/>
    <dgm:cxn modelId="{C98549EB-DAC1-4EB1-B106-07F6C11CD889}" type="presOf" srcId="{A2D20E13-2CEB-473A-9148-17FC14DA8F88}" destId="{20B75478-BBC5-4929-B4B8-CF75C659F5B9}" srcOrd="0" destOrd="0" presId="urn:microsoft.com/office/officeart/2008/layout/VerticalCurvedList"/>
    <dgm:cxn modelId="{C8559CEE-3174-4974-AEB2-1813C69FC207}" srcId="{1C6AE344-0565-4678-B662-6EFF668B2616}" destId="{013B103F-A2DB-46F4-9739-BEDC58FADCB9}" srcOrd="1" destOrd="0" parTransId="{1A8BF57D-CE99-4C4E-9659-1ADD36C53B30}" sibTransId="{A7FFD511-9F71-42B2-B993-17502867A828}"/>
    <dgm:cxn modelId="{9C4C93F1-D07D-4C34-A496-09733230AA28}" type="presOf" srcId="{1FE6F486-1192-4AEF-89A2-DFE10BAA806C}" destId="{CF1C1E7B-9678-4A78-BDC2-88645FE45328}" srcOrd="0" destOrd="0" presId="urn:microsoft.com/office/officeart/2008/layout/VerticalCurvedList"/>
    <dgm:cxn modelId="{2F5636FE-CBEF-4312-BEA4-94D0081AB237}" type="presOf" srcId="{A7D7C47E-F062-438C-8FA2-B0FE2C16746E}" destId="{7F0821DC-7EEE-4E32-822F-0F6A4EB3B675}" srcOrd="0" destOrd="0" presId="urn:microsoft.com/office/officeart/2008/layout/VerticalCurvedList"/>
    <dgm:cxn modelId="{21444FAE-A014-4844-8B0E-5DE49DD0212E}" type="presParOf" srcId="{D4978418-3315-4A68-8D7D-5D8DC1B132C9}" destId="{D3F2C228-4E44-4E43-B893-B37FF2EF2882}" srcOrd="0" destOrd="0" presId="urn:microsoft.com/office/officeart/2008/layout/VerticalCurvedList"/>
    <dgm:cxn modelId="{0B068EE6-F82C-45A6-A7E1-5A2E0D36B33F}" type="presParOf" srcId="{D3F2C228-4E44-4E43-B893-B37FF2EF2882}" destId="{E2513203-EA8B-4C2D-91CC-E8BC109F8334}" srcOrd="0" destOrd="0" presId="urn:microsoft.com/office/officeart/2008/layout/VerticalCurvedList"/>
    <dgm:cxn modelId="{3811A240-E48B-4F1F-B48A-E65CF411F7D7}" type="presParOf" srcId="{E2513203-EA8B-4C2D-91CC-E8BC109F8334}" destId="{64FB5C7C-61CC-4DB3-83F9-660EB5760782}" srcOrd="0" destOrd="0" presId="urn:microsoft.com/office/officeart/2008/layout/VerticalCurvedList"/>
    <dgm:cxn modelId="{6EC814BA-FB39-4A2D-8ADB-1CB1423CDAA5}" type="presParOf" srcId="{E2513203-EA8B-4C2D-91CC-E8BC109F8334}" destId="{CF1C1E7B-9678-4A78-BDC2-88645FE45328}" srcOrd="1" destOrd="0" presId="urn:microsoft.com/office/officeart/2008/layout/VerticalCurvedList"/>
    <dgm:cxn modelId="{EE6B155E-0E93-47E3-A7F9-33998EE7E601}" type="presParOf" srcId="{E2513203-EA8B-4C2D-91CC-E8BC109F8334}" destId="{B2188AF9-420C-42A9-B232-B1DB2D5F97F4}" srcOrd="2" destOrd="0" presId="urn:microsoft.com/office/officeart/2008/layout/VerticalCurvedList"/>
    <dgm:cxn modelId="{36C0165C-9D03-457F-9695-C7FB23D3F684}" type="presParOf" srcId="{E2513203-EA8B-4C2D-91CC-E8BC109F8334}" destId="{1FB8AABD-6E1D-43DC-BC2D-46BB0D1CFEAC}" srcOrd="3" destOrd="0" presId="urn:microsoft.com/office/officeart/2008/layout/VerticalCurvedList"/>
    <dgm:cxn modelId="{CED3DD21-40C3-49E0-95EE-C98FE5333255}" type="presParOf" srcId="{D3F2C228-4E44-4E43-B893-B37FF2EF2882}" destId="{7F0821DC-7EEE-4E32-822F-0F6A4EB3B675}" srcOrd="1" destOrd="0" presId="urn:microsoft.com/office/officeart/2008/layout/VerticalCurvedList"/>
    <dgm:cxn modelId="{8F6B8C24-1C7E-4B76-B1D2-6111C2B50D54}" type="presParOf" srcId="{D3F2C228-4E44-4E43-B893-B37FF2EF2882}" destId="{9C27E9ED-A3AC-4608-97FB-0007AE52241C}" srcOrd="2" destOrd="0" presId="urn:microsoft.com/office/officeart/2008/layout/VerticalCurvedList"/>
    <dgm:cxn modelId="{40243E0A-7E50-4C0C-A93D-2E9F7C8DE45F}" type="presParOf" srcId="{9C27E9ED-A3AC-4608-97FB-0007AE52241C}" destId="{C1EDE455-7841-4306-91A9-E271F2ED1B08}" srcOrd="0" destOrd="0" presId="urn:microsoft.com/office/officeart/2008/layout/VerticalCurvedList"/>
    <dgm:cxn modelId="{C7FF3DDE-C924-4BE6-BF65-B1F363705695}" type="presParOf" srcId="{D3F2C228-4E44-4E43-B893-B37FF2EF2882}" destId="{53057DC1-0EB0-49BC-8888-B3B311D7C48D}" srcOrd="3" destOrd="0" presId="urn:microsoft.com/office/officeart/2008/layout/VerticalCurvedList"/>
    <dgm:cxn modelId="{A4A742EE-BF87-49B0-9605-EFA6CD7F6C37}" type="presParOf" srcId="{D3F2C228-4E44-4E43-B893-B37FF2EF2882}" destId="{8B90C58C-ABD4-4E81-BAAB-983A911963CA}" srcOrd="4" destOrd="0" presId="urn:microsoft.com/office/officeart/2008/layout/VerticalCurvedList"/>
    <dgm:cxn modelId="{421DD446-5411-4BBB-A98E-4E96ED59CA16}" type="presParOf" srcId="{8B90C58C-ABD4-4E81-BAAB-983A911963CA}" destId="{1F25D003-08B1-4419-AD9B-12A62A745B29}" srcOrd="0" destOrd="0" presId="urn:microsoft.com/office/officeart/2008/layout/VerticalCurvedList"/>
    <dgm:cxn modelId="{A82A7C61-6668-43DC-9C4F-E8663128533F}" type="presParOf" srcId="{D3F2C228-4E44-4E43-B893-B37FF2EF2882}" destId="{20B75478-BBC5-4929-B4B8-CF75C659F5B9}" srcOrd="5" destOrd="0" presId="urn:microsoft.com/office/officeart/2008/layout/VerticalCurvedList"/>
    <dgm:cxn modelId="{B5C83173-118E-49CD-927F-989C3DA8FCBF}" type="presParOf" srcId="{D3F2C228-4E44-4E43-B893-B37FF2EF2882}" destId="{FAFE5445-EE4D-4269-B659-5EF4151629B8}" srcOrd="6" destOrd="0" presId="urn:microsoft.com/office/officeart/2008/layout/VerticalCurvedList"/>
    <dgm:cxn modelId="{B6E43603-D704-4B62-BF4E-63547966A4D7}" type="presParOf" srcId="{FAFE5445-EE4D-4269-B659-5EF4151629B8}" destId="{2EEF0845-7039-49C3-A22E-E4D026296241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2E434FC-A95C-4BD8-9B7E-164F3B01836F}" type="doc">
      <dgm:prSet loTypeId="urn:microsoft.com/office/officeart/2005/8/layout/vList2" loCatId="list" qsTypeId="urn:microsoft.com/office/officeart/2005/8/quickstyle/simple5" qsCatId="simple" csTypeId="urn:microsoft.com/office/officeart/2005/8/colors/accent2_2" csCatId="accent2" phldr="1"/>
      <dgm:spPr/>
      <dgm:t>
        <a:bodyPr/>
        <a:lstStyle/>
        <a:p>
          <a:pPr latinLnBrk="1"/>
          <a:endParaRPr lang="ko-KR" altLang="en-US"/>
        </a:p>
      </dgm:t>
    </dgm:pt>
    <dgm:pt modelId="{993E33CC-B80D-42BA-A114-B34692E3E0EF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+mj-ea"/>
              <a:ea typeface="+mj-ea"/>
            </a:rPr>
            <a:t>대회 종사자</a:t>
          </a:r>
          <a:r>
            <a:rPr lang="en-US" altLang="ko-KR" sz="1800" dirty="0">
              <a:latin typeface="+mj-ea"/>
              <a:ea typeface="+mj-ea"/>
            </a:rPr>
            <a:t>(</a:t>
          </a:r>
          <a:r>
            <a:rPr lang="ko-KR" altLang="en-US" sz="1800" dirty="0">
              <a:latin typeface="+mj-ea"/>
              <a:ea typeface="+mj-ea"/>
            </a:rPr>
            <a:t>자원봉사 포함</a:t>
          </a:r>
          <a:r>
            <a:rPr lang="en-US" altLang="ko-KR" sz="1800" dirty="0">
              <a:latin typeface="+mj-ea"/>
              <a:ea typeface="+mj-ea"/>
            </a:rPr>
            <a:t>)</a:t>
          </a:r>
          <a:r>
            <a:rPr lang="ko-KR" altLang="en-US" sz="1800" dirty="0">
              <a:latin typeface="+mj-ea"/>
              <a:ea typeface="+mj-ea"/>
            </a:rPr>
            <a:t>에 대한 사전교육 실시</a:t>
          </a:r>
        </a:p>
      </dgm:t>
    </dgm:pt>
    <dgm:pt modelId="{827BD7DA-DB58-499B-947A-EE6892350FA2}" type="parTrans" cxnId="{BD40A167-0BCA-4508-90A9-5C7187C73A1E}">
      <dgm:prSet/>
      <dgm:spPr/>
      <dgm:t>
        <a:bodyPr/>
        <a:lstStyle/>
        <a:p>
          <a:pPr latinLnBrk="1"/>
          <a:endParaRPr lang="ko-KR" altLang="en-US">
            <a:latin typeface="+mj-ea"/>
            <a:ea typeface="+mj-ea"/>
          </a:endParaRPr>
        </a:p>
      </dgm:t>
    </dgm:pt>
    <dgm:pt modelId="{E5A0EC8E-B6D1-4726-B3DC-7212F071AE98}" type="sibTrans" cxnId="{BD40A167-0BCA-4508-90A9-5C7187C73A1E}">
      <dgm:prSet/>
      <dgm:spPr/>
      <dgm:t>
        <a:bodyPr/>
        <a:lstStyle/>
        <a:p>
          <a:pPr latinLnBrk="1"/>
          <a:endParaRPr lang="ko-KR" altLang="en-US">
            <a:latin typeface="+mj-ea"/>
            <a:ea typeface="+mj-ea"/>
          </a:endParaRPr>
        </a:p>
      </dgm:t>
    </dgm:pt>
    <dgm:pt modelId="{FB2E9CF2-24C0-43CA-85D3-7A04331E2832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+mj-ea"/>
              <a:ea typeface="+mj-ea"/>
            </a:rPr>
            <a:t>비상연락체계 확인</a:t>
          </a:r>
        </a:p>
      </dgm:t>
    </dgm:pt>
    <dgm:pt modelId="{CD8F3115-EB66-42BC-B61A-D3C9E0FB58D5}" type="parTrans" cxnId="{6087EF6B-8B22-4D16-8137-9BF8F9BAFC4A}">
      <dgm:prSet/>
      <dgm:spPr/>
      <dgm:t>
        <a:bodyPr/>
        <a:lstStyle/>
        <a:p>
          <a:pPr latinLnBrk="1"/>
          <a:endParaRPr lang="ko-KR" altLang="en-US">
            <a:latin typeface="+mj-ea"/>
            <a:ea typeface="+mj-ea"/>
          </a:endParaRPr>
        </a:p>
      </dgm:t>
    </dgm:pt>
    <dgm:pt modelId="{E5D8A967-4625-4B8F-BAC4-C081533B52AC}" type="sibTrans" cxnId="{6087EF6B-8B22-4D16-8137-9BF8F9BAFC4A}">
      <dgm:prSet/>
      <dgm:spPr/>
      <dgm:t>
        <a:bodyPr/>
        <a:lstStyle/>
        <a:p>
          <a:pPr latinLnBrk="1"/>
          <a:endParaRPr lang="ko-KR" altLang="en-US">
            <a:latin typeface="+mj-ea"/>
            <a:ea typeface="+mj-ea"/>
          </a:endParaRPr>
        </a:p>
      </dgm:t>
    </dgm:pt>
    <dgm:pt modelId="{0503B2B7-C34C-4B3D-B439-E4ACE388AC82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+mj-ea"/>
              <a:ea typeface="+mj-ea"/>
            </a:rPr>
            <a:t>경기장</a:t>
          </a:r>
          <a:r>
            <a:rPr lang="en-US" altLang="ko-KR" sz="1800" dirty="0">
              <a:latin typeface="+mj-ea"/>
              <a:ea typeface="+mj-ea"/>
            </a:rPr>
            <a:t>, </a:t>
          </a:r>
          <a:r>
            <a:rPr lang="ko-KR" altLang="en-US" sz="1800" dirty="0">
              <a:latin typeface="+mj-ea"/>
              <a:ea typeface="+mj-ea"/>
            </a:rPr>
            <a:t>주 행사장 및 인근지역에 안전요원 배치</a:t>
          </a:r>
        </a:p>
      </dgm:t>
    </dgm:pt>
    <dgm:pt modelId="{F988DA3E-D70B-427E-AAF1-01C032694DAE}" type="parTrans" cxnId="{541A6BFA-AF88-4AC7-84C1-6F8F77EA8628}">
      <dgm:prSet/>
      <dgm:spPr/>
      <dgm:t>
        <a:bodyPr/>
        <a:lstStyle/>
        <a:p>
          <a:pPr latinLnBrk="1"/>
          <a:endParaRPr lang="ko-KR" altLang="en-US">
            <a:latin typeface="+mj-ea"/>
            <a:ea typeface="+mj-ea"/>
          </a:endParaRPr>
        </a:p>
      </dgm:t>
    </dgm:pt>
    <dgm:pt modelId="{305B809D-1C8A-4E2B-82CB-EEDDDA64F5C3}" type="sibTrans" cxnId="{541A6BFA-AF88-4AC7-84C1-6F8F77EA8628}">
      <dgm:prSet/>
      <dgm:spPr/>
      <dgm:t>
        <a:bodyPr/>
        <a:lstStyle/>
        <a:p>
          <a:pPr latinLnBrk="1"/>
          <a:endParaRPr lang="ko-KR" altLang="en-US">
            <a:latin typeface="+mj-ea"/>
            <a:ea typeface="+mj-ea"/>
          </a:endParaRPr>
        </a:p>
      </dgm:t>
    </dgm:pt>
    <dgm:pt modelId="{DBDB4795-81D3-474B-9CB8-C2EF54F88B25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+mj-ea"/>
              <a:ea typeface="+mj-ea"/>
            </a:rPr>
            <a:t>안전요원은 질서유지 및 안전관리 임무를 수행</a:t>
          </a:r>
        </a:p>
      </dgm:t>
    </dgm:pt>
    <dgm:pt modelId="{3407ED67-2B4D-4940-8C78-FB4F3046C238}" type="parTrans" cxnId="{12D20B4F-B855-4112-B0FA-C2773DB69189}">
      <dgm:prSet/>
      <dgm:spPr/>
      <dgm:t>
        <a:bodyPr/>
        <a:lstStyle/>
        <a:p>
          <a:pPr latinLnBrk="1"/>
          <a:endParaRPr lang="ko-KR" altLang="en-US">
            <a:latin typeface="+mj-ea"/>
            <a:ea typeface="+mj-ea"/>
          </a:endParaRPr>
        </a:p>
      </dgm:t>
    </dgm:pt>
    <dgm:pt modelId="{E4D3DD79-1F6F-4C85-BDA4-FACCBFAA75F9}" type="sibTrans" cxnId="{12D20B4F-B855-4112-B0FA-C2773DB69189}">
      <dgm:prSet/>
      <dgm:spPr/>
      <dgm:t>
        <a:bodyPr/>
        <a:lstStyle/>
        <a:p>
          <a:pPr latinLnBrk="1"/>
          <a:endParaRPr lang="ko-KR" altLang="en-US">
            <a:latin typeface="+mj-ea"/>
            <a:ea typeface="+mj-ea"/>
          </a:endParaRPr>
        </a:p>
      </dgm:t>
    </dgm:pt>
    <dgm:pt modelId="{A097B19C-01A1-49E2-BA09-E098916A93CA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+mj-ea"/>
              <a:ea typeface="+mj-ea"/>
            </a:rPr>
            <a:t>긴급상황 발생 시 안전조치</a:t>
          </a:r>
          <a:r>
            <a:rPr lang="en-US" altLang="ko-KR" sz="1800" dirty="0">
              <a:latin typeface="+mj-ea"/>
              <a:ea typeface="+mj-ea"/>
            </a:rPr>
            <a:t>, </a:t>
          </a:r>
          <a:r>
            <a:rPr lang="ko-KR" altLang="en-US" sz="1800" dirty="0" err="1">
              <a:latin typeface="+mj-ea"/>
              <a:ea typeface="+mj-ea"/>
            </a:rPr>
            <a:t>근무요령</a:t>
          </a:r>
          <a:r>
            <a:rPr lang="ko-KR" altLang="en-US" sz="1800" dirty="0">
              <a:latin typeface="+mj-ea"/>
              <a:ea typeface="+mj-ea"/>
            </a:rPr>
            <a:t> 교육</a:t>
          </a:r>
        </a:p>
      </dgm:t>
    </dgm:pt>
    <dgm:pt modelId="{D6149B6B-2F1B-4F3B-8EE3-E1ABEE6E3E09}" type="parTrans" cxnId="{AD21D5F6-EF46-4490-8AA6-F0168656712A}">
      <dgm:prSet/>
      <dgm:spPr/>
      <dgm:t>
        <a:bodyPr/>
        <a:lstStyle/>
        <a:p>
          <a:pPr latinLnBrk="1"/>
          <a:endParaRPr lang="ko-KR" altLang="en-US">
            <a:latin typeface="+mj-ea"/>
            <a:ea typeface="+mj-ea"/>
          </a:endParaRPr>
        </a:p>
      </dgm:t>
    </dgm:pt>
    <dgm:pt modelId="{805252F1-D5E9-48D3-8CE9-5C8D6ACE6A7A}" type="sibTrans" cxnId="{AD21D5F6-EF46-4490-8AA6-F0168656712A}">
      <dgm:prSet/>
      <dgm:spPr/>
      <dgm:t>
        <a:bodyPr/>
        <a:lstStyle/>
        <a:p>
          <a:pPr latinLnBrk="1"/>
          <a:endParaRPr lang="ko-KR" altLang="en-US">
            <a:latin typeface="+mj-ea"/>
            <a:ea typeface="+mj-ea"/>
          </a:endParaRPr>
        </a:p>
      </dgm:t>
    </dgm:pt>
    <dgm:pt modelId="{A57E0AFE-3ED0-4659-BF7A-EE441122D23C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+mj-ea"/>
              <a:ea typeface="+mj-ea"/>
            </a:rPr>
            <a:t>관람객 및 참가자와 구분 될 수 있는 복장 착용</a:t>
          </a:r>
        </a:p>
      </dgm:t>
    </dgm:pt>
    <dgm:pt modelId="{8F2D9B69-7196-4E42-9156-89A8C3C71AFB}" type="parTrans" cxnId="{C7863B28-F8F3-422B-A8DE-155929B12C7C}">
      <dgm:prSet/>
      <dgm:spPr/>
      <dgm:t>
        <a:bodyPr/>
        <a:lstStyle/>
        <a:p>
          <a:pPr latinLnBrk="1"/>
          <a:endParaRPr lang="ko-KR" altLang="en-US">
            <a:latin typeface="+mj-ea"/>
            <a:ea typeface="+mj-ea"/>
          </a:endParaRPr>
        </a:p>
      </dgm:t>
    </dgm:pt>
    <dgm:pt modelId="{4ECB37AE-BE79-4D87-94E0-6343B2F1BEE5}" type="sibTrans" cxnId="{C7863B28-F8F3-422B-A8DE-155929B12C7C}">
      <dgm:prSet/>
      <dgm:spPr/>
      <dgm:t>
        <a:bodyPr/>
        <a:lstStyle/>
        <a:p>
          <a:pPr latinLnBrk="1"/>
          <a:endParaRPr lang="ko-KR" altLang="en-US">
            <a:latin typeface="+mj-ea"/>
            <a:ea typeface="+mj-ea"/>
          </a:endParaRPr>
        </a:p>
      </dgm:t>
    </dgm:pt>
    <dgm:pt modelId="{077F60E7-E2EA-4EE3-BB7F-DE7DCBBA2890}" type="pres">
      <dgm:prSet presAssocID="{82E434FC-A95C-4BD8-9B7E-164F3B01836F}" presName="linear" presStyleCnt="0">
        <dgm:presLayoutVars>
          <dgm:animLvl val="lvl"/>
          <dgm:resizeHandles val="exact"/>
        </dgm:presLayoutVars>
      </dgm:prSet>
      <dgm:spPr/>
    </dgm:pt>
    <dgm:pt modelId="{6E530AD9-0D54-4F4B-930F-A823CAD1AC2A}" type="pres">
      <dgm:prSet presAssocID="{993E33CC-B80D-42BA-A114-B34692E3E0EF}" presName="parentText" presStyleLbl="node1" presStyleIdx="0" presStyleCnt="2" custScaleX="79210" custScaleY="43686" custLinFactNeighborX="-9901" custLinFactNeighborY="-8918">
        <dgm:presLayoutVars>
          <dgm:chMax val="0"/>
          <dgm:bulletEnabled val="1"/>
        </dgm:presLayoutVars>
      </dgm:prSet>
      <dgm:spPr/>
    </dgm:pt>
    <dgm:pt modelId="{CDC38647-13D4-4AB3-8474-D946311F518F}" type="pres">
      <dgm:prSet presAssocID="{993E33CC-B80D-42BA-A114-B34692E3E0EF}" presName="childText" presStyleLbl="revTx" presStyleIdx="0" presStyleCnt="2">
        <dgm:presLayoutVars>
          <dgm:bulletEnabled val="1"/>
        </dgm:presLayoutVars>
      </dgm:prSet>
      <dgm:spPr/>
    </dgm:pt>
    <dgm:pt modelId="{2464BC98-EDC2-4E49-9C63-F797AD422CF2}" type="pres">
      <dgm:prSet presAssocID="{0503B2B7-C34C-4B3D-B439-E4ACE388AC82}" presName="parentText" presStyleLbl="node1" presStyleIdx="1" presStyleCnt="2" custScaleX="79210" custScaleY="43686" custLinFactNeighborX="-9901" custLinFactNeighborY="-8918">
        <dgm:presLayoutVars>
          <dgm:chMax val="0"/>
          <dgm:bulletEnabled val="1"/>
        </dgm:presLayoutVars>
      </dgm:prSet>
      <dgm:spPr/>
    </dgm:pt>
    <dgm:pt modelId="{C6C780AD-6DA2-48D6-BF51-78E97579F4E5}" type="pres">
      <dgm:prSet presAssocID="{0503B2B7-C34C-4B3D-B439-E4ACE388AC82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519DA50F-3196-4BF4-AB87-D4329DC74585}" type="presOf" srcId="{DBDB4795-81D3-474B-9CB8-C2EF54F88B25}" destId="{C6C780AD-6DA2-48D6-BF51-78E97579F4E5}" srcOrd="0" destOrd="0" presId="urn:microsoft.com/office/officeart/2005/8/layout/vList2"/>
    <dgm:cxn modelId="{C7863B28-F8F3-422B-A8DE-155929B12C7C}" srcId="{0503B2B7-C34C-4B3D-B439-E4ACE388AC82}" destId="{A57E0AFE-3ED0-4659-BF7A-EE441122D23C}" srcOrd="1" destOrd="0" parTransId="{8F2D9B69-7196-4E42-9156-89A8C3C71AFB}" sibTransId="{4ECB37AE-BE79-4D87-94E0-6343B2F1BEE5}"/>
    <dgm:cxn modelId="{BD40A167-0BCA-4508-90A9-5C7187C73A1E}" srcId="{82E434FC-A95C-4BD8-9B7E-164F3B01836F}" destId="{993E33CC-B80D-42BA-A114-B34692E3E0EF}" srcOrd="0" destOrd="0" parTransId="{827BD7DA-DB58-499B-947A-EE6892350FA2}" sibTransId="{E5A0EC8E-B6D1-4726-B3DC-7212F071AE98}"/>
    <dgm:cxn modelId="{6087EF6B-8B22-4D16-8137-9BF8F9BAFC4A}" srcId="{993E33CC-B80D-42BA-A114-B34692E3E0EF}" destId="{FB2E9CF2-24C0-43CA-85D3-7A04331E2832}" srcOrd="0" destOrd="0" parTransId="{CD8F3115-EB66-42BC-B61A-D3C9E0FB58D5}" sibTransId="{E5D8A967-4625-4B8F-BAC4-C081533B52AC}"/>
    <dgm:cxn modelId="{12D20B4F-B855-4112-B0FA-C2773DB69189}" srcId="{0503B2B7-C34C-4B3D-B439-E4ACE388AC82}" destId="{DBDB4795-81D3-474B-9CB8-C2EF54F88B25}" srcOrd="0" destOrd="0" parTransId="{3407ED67-2B4D-4940-8C78-FB4F3046C238}" sibTransId="{E4D3DD79-1F6F-4C85-BDA4-FACCBFAA75F9}"/>
    <dgm:cxn modelId="{30CC686F-E0A5-4889-893B-507F5B4C1613}" type="presOf" srcId="{A097B19C-01A1-49E2-BA09-E098916A93CA}" destId="{CDC38647-13D4-4AB3-8474-D946311F518F}" srcOrd="0" destOrd="1" presId="urn:microsoft.com/office/officeart/2005/8/layout/vList2"/>
    <dgm:cxn modelId="{5E8030B1-B178-4D3E-BA1C-19ACA90B7996}" type="presOf" srcId="{FB2E9CF2-24C0-43CA-85D3-7A04331E2832}" destId="{CDC38647-13D4-4AB3-8474-D946311F518F}" srcOrd="0" destOrd="0" presId="urn:microsoft.com/office/officeart/2005/8/layout/vList2"/>
    <dgm:cxn modelId="{C3ECE7B6-65BE-44A7-A843-7E362656031F}" type="presOf" srcId="{0503B2B7-C34C-4B3D-B439-E4ACE388AC82}" destId="{2464BC98-EDC2-4E49-9C63-F797AD422CF2}" srcOrd="0" destOrd="0" presId="urn:microsoft.com/office/officeart/2005/8/layout/vList2"/>
    <dgm:cxn modelId="{7D974EE0-333E-4EE2-B667-13DA6B0CDAA5}" type="presOf" srcId="{82E434FC-A95C-4BD8-9B7E-164F3B01836F}" destId="{077F60E7-E2EA-4EE3-BB7F-DE7DCBBA2890}" srcOrd="0" destOrd="0" presId="urn:microsoft.com/office/officeart/2005/8/layout/vList2"/>
    <dgm:cxn modelId="{14E2AEE3-F4E3-4473-9E42-59785177C3C1}" type="presOf" srcId="{A57E0AFE-3ED0-4659-BF7A-EE441122D23C}" destId="{C6C780AD-6DA2-48D6-BF51-78E97579F4E5}" srcOrd="0" destOrd="1" presId="urn:microsoft.com/office/officeart/2005/8/layout/vList2"/>
    <dgm:cxn modelId="{AFA468EF-8204-46AA-A4E4-214BAE84A706}" type="presOf" srcId="{993E33CC-B80D-42BA-A114-B34692E3E0EF}" destId="{6E530AD9-0D54-4F4B-930F-A823CAD1AC2A}" srcOrd="0" destOrd="0" presId="urn:microsoft.com/office/officeart/2005/8/layout/vList2"/>
    <dgm:cxn modelId="{AD21D5F6-EF46-4490-8AA6-F0168656712A}" srcId="{993E33CC-B80D-42BA-A114-B34692E3E0EF}" destId="{A097B19C-01A1-49E2-BA09-E098916A93CA}" srcOrd="1" destOrd="0" parTransId="{D6149B6B-2F1B-4F3B-8EE3-E1ABEE6E3E09}" sibTransId="{805252F1-D5E9-48D3-8CE9-5C8D6ACE6A7A}"/>
    <dgm:cxn modelId="{541A6BFA-AF88-4AC7-84C1-6F8F77EA8628}" srcId="{82E434FC-A95C-4BD8-9B7E-164F3B01836F}" destId="{0503B2B7-C34C-4B3D-B439-E4ACE388AC82}" srcOrd="1" destOrd="0" parTransId="{F988DA3E-D70B-427E-AAF1-01C032694DAE}" sibTransId="{305B809D-1C8A-4E2B-82CB-EEDDDA64F5C3}"/>
    <dgm:cxn modelId="{29626CFE-2E23-44FB-9586-A4FCC46009AA}" type="presParOf" srcId="{077F60E7-E2EA-4EE3-BB7F-DE7DCBBA2890}" destId="{6E530AD9-0D54-4F4B-930F-A823CAD1AC2A}" srcOrd="0" destOrd="0" presId="urn:microsoft.com/office/officeart/2005/8/layout/vList2"/>
    <dgm:cxn modelId="{55C7F4C4-F857-41D8-B11C-B234BACF799B}" type="presParOf" srcId="{077F60E7-E2EA-4EE3-BB7F-DE7DCBBA2890}" destId="{CDC38647-13D4-4AB3-8474-D946311F518F}" srcOrd="1" destOrd="0" presId="urn:microsoft.com/office/officeart/2005/8/layout/vList2"/>
    <dgm:cxn modelId="{E9908A84-E001-4033-AD63-1BE205766E68}" type="presParOf" srcId="{077F60E7-E2EA-4EE3-BB7F-DE7DCBBA2890}" destId="{2464BC98-EDC2-4E49-9C63-F797AD422CF2}" srcOrd="2" destOrd="0" presId="urn:microsoft.com/office/officeart/2005/8/layout/vList2"/>
    <dgm:cxn modelId="{5E36790C-5075-40C2-9F31-EDD13AA502C9}" type="presParOf" srcId="{077F60E7-E2EA-4EE3-BB7F-DE7DCBBA2890}" destId="{C6C780AD-6DA2-48D6-BF51-78E97579F4E5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5650E1C-E3EA-447A-B3F6-62B21B34EE0E}" type="doc">
      <dgm:prSet loTypeId="urn:microsoft.com/office/officeart/2009/3/layout/HorizontalOrganizationChart" loCatId="hierarchy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pPr latinLnBrk="1"/>
          <a:endParaRPr lang="ko-KR" altLang="en-US"/>
        </a:p>
      </dgm:t>
    </dgm:pt>
    <dgm:pt modelId="{F5B788D8-2A05-4B0B-AC67-07F0E7C65BA1}">
      <dgm:prSet phldrT="[텍스트]" custT="1"/>
      <dgm:spPr/>
      <dgm:t>
        <a:bodyPr/>
        <a:lstStyle/>
        <a:p>
          <a:pPr latinLnBrk="1"/>
          <a:r>
            <a:rPr lang="ko-KR" altLang="en-US" sz="1400" dirty="0"/>
            <a:t>역학조사</a:t>
          </a:r>
          <a:endParaRPr lang="en-US" altLang="ko-KR" sz="1400" dirty="0"/>
        </a:p>
        <a:p>
          <a:pPr latinLnBrk="1"/>
          <a:r>
            <a:rPr lang="ko-KR" altLang="en-US" sz="1400" dirty="0"/>
            <a:t>발생의 역학적 특성 파악</a:t>
          </a:r>
          <a:endParaRPr lang="en-US" altLang="ko-KR" sz="1400" dirty="0"/>
        </a:p>
        <a:p>
          <a:pPr latinLnBrk="1"/>
          <a:r>
            <a:rPr lang="ko-KR" altLang="en-US" sz="1400" dirty="0"/>
            <a:t>생물테러 현장 감시</a:t>
          </a:r>
        </a:p>
      </dgm:t>
    </dgm:pt>
    <dgm:pt modelId="{2147DBA0-7E63-46EB-9B86-456CA65E8C94}" type="parTrans" cxnId="{E8AE81C3-B23C-4564-9705-1A363963FC71}">
      <dgm:prSet/>
      <dgm:spPr/>
      <dgm:t>
        <a:bodyPr/>
        <a:lstStyle/>
        <a:p>
          <a:pPr latinLnBrk="1"/>
          <a:endParaRPr lang="ko-KR" altLang="en-US"/>
        </a:p>
      </dgm:t>
    </dgm:pt>
    <dgm:pt modelId="{821145AD-9E7F-4911-A3D6-E14CD74BD14B}" type="sibTrans" cxnId="{E8AE81C3-B23C-4564-9705-1A363963FC71}">
      <dgm:prSet/>
      <dgm:spPr/>
      <dgm:t>
        <a:bodyPr/>
        <a:lstStyle/>
        <a:p>
          <a:pPr latinLnBrk="1"/>
          <a:endParaRPr lang="ko-KR" altLang="en-US"/>
        </a:p>
      </dgm:t>
    </dgm:pt>
    <dgm:pt modelId="{090DBE3B-BC41-43A9-A664-F0BBEA690136}">
      <dgm:prSet phldrT="[텍스트]" custT="1"/>
      <dgm:spPr/>
      <dgm:t>
        <a:bodyPr/>
        <a:lstStyle/>
        <a:p>
          <a:pPr latinLnBrk="1"/>
          <a:r>
            <a:rPr lang="ko-KR" altLang="en-US" sz="1400" dirty="0"/>
            <a:t>역학조사</a:t>
          </a:r>
          <a:endParaRPr lang="en-US" altLang="ko-KR" sz="1400" dirty="0"/>
        </a:p>
        <a:p>
          <a:pPr latinLnBrk="1"/>
          <a:r>
            <a:rPr lang="ko-KR" altLang="en-US" sz="1400" dirty="0"/>
            <a:t>기타 행정지원</a:t>
          </a:r>
        </a:p>
      </dgm:t>
    </dgm:pt>
    <dgm:pt modelId="{FC515431-C5D8-43CD-9D44-7C42545A9299}" type="parTrans" cxnId="{DF485488-9F0F-4905-B90F-4FAC2E313948}">
      <dgm:prSet/>
      <dgm:spPr/>
      <dgm:t>
        <a:bodyPr/>
        <a:lstStyle/>
        <a:p>
          <a:pPr latinLnBrk="1"/>
          <a:endParaRPr lang="ko-KR" altLang="en-US"/>
        </a:p>
      </dgm:t>
    </dgm:pt>
    <dgm:pt modelId="{DE16A1E2-F950-4C46-9315-544604655A94}" type="sibTrans" cxnId="{DF485488-9F0F-4905-B90F-4FAC2E313948}">
      <dgm:prSet/>
      <dgm:spPr/>
      <dgm:t>
        <a:bodyPr/>
        <a:lstStyle/>
        <a:p>
          <a:pPr latinLnBrk="1"/>
          <a:endParaRPr lang="ko-KR" altLang="en-US"/>
        </a:p>
      </dgm:t>
    </dgm:pt>
    <dgm:pt modelId="{F33FA642-0257-4D19-9D54-FA0534496C13}">
      <dgm:prSet phldrT="[텍스트]" custT="1"/>
      <dgm:spPr/>
      <dgm:t>
        <a:bodyPr/>
        <a:lstStyle/>
        <a:p>
          <a:pPr latinLnBrk="1"/>
          <a:r>
            <a:rPr lang="ko-KR" altLang="en-US" sz="1400" dirty="0" err="1"/>
            <a:t>원인병원체</a:t>
          </a:r>
          <a:r>
            <a:rPr lang="ko-KR" altLang="en-US" sz="1400" dirty="0"/>
            <a:t> 시험검사</a:t>
          </a:r>
          <a:endParaRPr lang="en-US" altLang="ko-KR" sz="1400" dirty="0"/>
        </a:p>
        <a:p>
          <a:pPr latinLnBrk="1"/>
          <a:r>
            <a:rPr lang="ko-KR" altLang="en-US" sz="1400" dirty="0"/>
            <a:t>발생원인 추적조사</a:t>
          </a:r>
          <a:endParaRPr lang="en-US" altLang="ko-KR" sz="1400" dirty="0"/>
        </a:p>
        <a:p>
          <a:pPr latinLnBrk="1"/>
          <a:r>
            <a:rPr lang="en-US" altLang="ko-KR" sz="1400" dirty="0"/>
            <a:t>(</a:t>
          </a:r>
          <a:r>
            <a:rPr lang="ko-KR" altLang="en-US" sz="1400" dirty="0"/>
            <a:t>보건환경연구원 미생물검사과</a:t>
          </a:r>
          <a:r>
            <a:rPr lang="en-US" altLang="ko-KR" sz="1400" dirty="0"/>
            <a:t>)</a:t>
          </a:r>
          <a:endParaRPr lang="ko-KR" altLang="en-US" sz="1400" dirty="0"/>
        </a:p>
      </dgm:t>
    </dgm:pt>
    <dgm:pt modelId="{DC14701D-9543-4643-8C18-6B3FE1ED160F}" type="parTrans" cxnId="{FC87511C-6A07-4988-A137-B8313F532B64}">
      <dgm:prSet/>
      <dgm:spPr/>
      <dgm:t>
        <a:bodyPr/>
        <a:lstStyle/>
        <a:p>
          <a:pPr latinLnBrk="1"/>
          <a:endParaRPr lang="ko-KR" altLang="en-US"/>
        </a:p>
      </dgm:t>
    </dgm:pt>
    <dgm:pt modelId="{C31A883D-ABDA-4DB0-A4BB-2674C3EC9BF7}" type="sibTrans" cxnId="{FC87511C-6A07-4988-A137-B8313F532B64}">
      <dgm:prSet/>
      <dgm:spPr/>
      <dgm:t>
        <a:bodyPr/>
        <a:lstStyle/>
        <a:p>
          <a:pPr latinLnBrk="1"/>
          <a:endParaRPr lang="ko-KR" altLang="en-US"/>
        </a:p>
      </dgm:t>
    </dgm:pt>
    <dgm:pt modelId="{093460FE-55DF-4BCB-95B2-995792F8F498}">
      <dgm:prSet phldrT="[텍스트]" custT="1"/>
      <dgm:spPr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</a:gradFill>
        <a:effectLst>
          <a:outerShdw blurRad="63500" dist="38100" dir="5400000" algn="t" rotWithShape="0">
            <a:prstClr val="black">
              <a:alpha val="40000"/>
            </a:prstClr>
          </a:outerShdw>
        </a:effectLst>
      </dgm:spPr>
      <dgm:t>
        <a:bodyPr/>
        <a:lstStyle/>
        <a:p>
          <a:pPr latinLnBrk="1"/>
          <a:r>
            <a:rPr lang="ko-KR" alt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rPr>
            <a:t>방역대책본부</a:t>
          </a:r>
        </a:p>
      </dgm:t>
    </dgm:pt>
    <dgm:pt modelId="{04D14139-6561-47C7-B110-92A311EDB384}" type="sibTrans" cxnId="{99D36AD0-B84F-402B-A57F-06DD6E03D1F4}">
      <dgm:prSet/>
      <dgm:spPr/>
      <dgm:t>
        <a:bodyPr/>
        <a:lstStyle/>
        <a:p>
          <a:pPr latinLnBrk="1"/>
          <a:endParaRPr lang="ko-KR" altLang="en-US"/>
        </a:p>
      </dgm:t>
    </dgm:pt>
    <dgm:pt modelId="{B9D0921A-D26F-4E2D-94E1-F0955EE8E41E}" type="parTrans" cxnId="{99D36AD0-B84F-402B-A57F-06DD6E03D1F4}">
      <dgm:prSet/>
      <dgm:spPr/>
      <dgm:t>
        <a:bodyPr/>
        <a:lstStyle/>
        <a:p>
          <a:pPr latinLnBrk="1"/>
          <a:endParaRPr lang="ko-KR" altLang="en-US"/>
        </a:p>
      </dgm:t>
    </dgm:pt>
    <dgm:pt modelId="{5AC6371B-E273-467A-93E3-853250861895}" type="pres">
      <dgm:prSet presAssocID="{A5650E1C-E3EA-447A-B3F6-62B21B34EE0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838A2447-BA48-47A8-8064-5CFA60F49672}" type="pres">
      <dgm:prSet presAssocID="{093460FE-55DF-4BCB-95B2-995792F8F498}" presName="hierRoot1" presStyleCnt="0">
        <dgm:presLayoutVars>
          <dgm:hierBranch val="init"/>
        </dgm:presLayoutVars>
      </dgm:prSet>
      <dgm:spPr/>
    </dgm:pt>
    <dgm:pt modelId="{8411143A-62E6-45F2-9D01-9F2AE34A8D31}" type="pres">
      <dgm:prSet presAssocID="{093460FE-55DF-4BCB-95B2-995792F8F498}" presName="rootComposite1" presStyleCnt="0"/>
      <dgm:spPr/>
    </dgm:pt>
    <dgm:pt modelId="{3A1BF6A5-1A0D-4BAD-94A7-278BABEB61A6}" type="pres">
      <dgm:prSet presAssocID="{093460FE-55DF-4BCB-95B2-995792F8F498}" presName="rootText1" presStyleLbl="node0" presStyleIdx="0" presStyleCnt="1" custScaleY="143523">
        <dgm:presLayoutVars>
          <dgm:chPref val="3"/>
        </dgm:presLayoutVars>
      </dgm:prSet>
      <dgm:spPr/>
    </dgm:pt>
    <dgm:pt modelId="{A966E764-68EB-45E6-A37F-CB0E86D52A2A}" type="pres">
      <dgm:prSet presAssocID="{093460FE-55DF-4BCB-95B2-995792F8F498}" presName="rootConnector1" presStyleLbl="node1" presStyleIdx="0" presStyleCnt="0"/>
      <dgm:spPr/>
    </dgm:pt>
    <dgm:pt modelId="{097679C0-5383-45B4-99C2-E7428C862337}" type="pres">
      <dgm:prSet presAssocID="{093460FE-55DF-4BCB-95B2-995792F8F498}" presName="hierChild2" presStyleCnt="0"/>
      <dgm:spPr/>
    </dgm:pt>
    <dgm:pt modelId="{DE55AC5C-D80D-447D-A97A-6DD02139536B}" type="pres">
      <dgm:prSet presAssocID="{2147DBA0-7E63-46EB-9B86-456CA65E8C94}" presName="Name64" presStyleLbl="parChTrans1D2" presStyleIdx="0" presStyleCnt="3"/>
      <dgm:spPr/>
    </dgm:pt>
    <dgm:pt modelId="{9CDEE1D1-FB4C-4C75-A284-652DF95C91DE}" type="pres">
      <dgm:prSet presAssocID="{F5B788D8-2A05-4B0B-AC67-07F0E7C65BA1}" presName="hierRoot2" presStyleCnt="0">
        <dgm:presLayoutVars>
          <dgm:hierBranch val="init"/>
        </dgm:presLayoutVars>
      </dgm:prSet>
      <dgm:spPr/>
    </dgm:pt>
    <dgm:pt modelId="{16DC853A-3642-4C3B-8FF5-B57F2A295981}" type="pres">
      <dgm:prSet presAssocID="{F5B788D8-2A05-4B0B-AC67-07F0E7C65BA1}" presName="rootComposite" presStyleCnt="0"/>
      <dgm:spPr/>
    </dgm:pt>
    <dgm:pt modelId="{2254E1C9-6625-412E-9BEF-3F23B0DD4321}" type="pres">
      <dgm:prSet presAssocID="{F5B788D8-2A05-4B0B-AC67-07F0E7C65BA1}" presName="rootText" presStyleLbl="node2" presStyleIdx="0" presStyleCnt="3" custScaleX="94578" custScaleY="142741">
        <dgm:presLayoutVars>
          <dgm:chPref val="3"/>
        </dgm:presLayoutVars>
      </dgm:prSet>
      <dgm:spPr/>
    </dgm:pt>
    <dgm:pt modelId="{E10201A6-8B0D-4CA7-8B0E-88794A6ADBD2}" type="pres">
      <dgm:prSet presAssocID="{F5B788D8-2A05-4B0B-AC67-07F0E7C65BA1}" presName="rootConnector" presStyleLbl="node2" presStyleIdx="0" presStyleCnt="3"/>
      <dgm:spPr/>
    </dgm:pt>
    <dgm:pt modelId="{6D9BBCF1-75D4-4B19-ADA6-8CCD67552C23}" type="pres">
      <dgm:prSet presAssocID="{F5B788D8-2A05-4B0B-AC67-07F0E7C65BA1}" presName="hierChild4" presStyleCnt="0"/>
      <dgm:spPr/>
    </dgm:pt>
    <dgm:pt modelId="{F4B9BB18-AA19-4B09-B6FC-E8FE9C020BB3}" type="pres">
      <dgm:prSet presAssocID="{F5B788D8-2A05-4B0B-AC67-07F0E7C65BA1}" presName="hierChild5" presStyleCnt="0"/>
      <dgm:spPr/>
    </dgm:pt>
    <dgm:pt modelId="{F2239D63-4892-4FA2-B17D-0A1A1942121A}" type="pres">
      <dgm:prSet presAssocID="{FC515431-C5D8-43CD-9D44-7C42545A9299}" presName="Name64" presStyleLbl="parChTrans1D2" presStyleIdx="1" presStyleCnt="3"/>
      <dgm:spPr/>
    </dgm:pt>
    <dgm:pt modelId="{F8F78E74-9AC9-4311-BF44-4DDC7E1AED1E}" type="pres">
      <dgm:prSet presAssocID="{090DBE3B-BC41-43A9-A664-F0BBEA690136}" presName="hierRoot2" presStyleCnt="0">
        <dgm:presLayoutVars>
          <dgm:hierBranch val="init"/>
        </dgm:presLayoutVars>
      </dgm:prSet>
      <dgm:spPr/>
    </dgm:pt>
    <dgm:pt modelId="{35DEDA78-08BE-457E-8E17-C1234C4D334F}" type="pres">
      <dgm:prSet presAssocID="{090DBE3B-BC41-43A9-A664-F0BBEA690136}" presName="rootComposite" presStyleCnt="0"/>
      <dgm:spPr/>
    </dgm:pt>
    <dgm:pt modelId="{394C1D2F-7033-4A10-9F10-D3901AC87893}" type="pres">
      <dgm:prSet presAssocID="{090DBE3B-BC41-43A9-A664-F0BBEA690136}" presName="rootText" presStyleLbl="node2" presStyleIdx="1" presStyleCnt="3" custScaleX="94578" custScaleY="142741">
        <dgm:presLayoutVars>
          <dgm:chPref val="3"/>
        </dgm:presLayoutVars>
      </dgm:prSet>
      <dgm:spPr/>
    </dgm:pt>
    <dgm:pt modelId="{CDFC6760-3BE7-4765-AFA8-3339932D38F0}" type="pres">
      <dgm:prSet presAssocID="{090DBE3B-BC41-43A9-A664-F0BBEA690136}" presName="rootConnector" presStyleLbl="node2" presStyleIdx="1" presStyleCnt="3"/>
      <dgm:spPr/>
    </dgm:pt>
    <dgm:pt modelId="{D204350C-F047-45A3-9C16-505738D44896}" type="pres">
      <dgm:prSet presAssocID="{090DBE3B-BC41-43A9-A664-F0BBEA690136}" presName="hierChild4" presStyleCnt="0"/>
      <dgm:spPr/>
    </dgm:pt>
    <dgm:pt modelId="{5D425CA6-C3B9-42DF-8847-1E50E819A878}" type="pres">
      <dgm:prSet presAssocID="{090DBE3B-BC41-43A9-A664-F0BBEA690136}" presName="hierChild5" presStyleCnt="0"/>
      <dgm:spPr/>
    </dgm:pt>
    <dgm:pt modelId="{3983183F-F45F-458F-9E10-5C08BA3B7575}" type="pres">
      <dgm:prSet presAssocID="{DC14701D-9543-4643-8C18-6B3FE1ED160F}" presName="Name64" presStyleLbl="parChTrans1D2" presStyleIdx="2" presStyleCnt="3"/>
      <dgm:spPr/>
    </dgm:pt>
    <dgm:pt modelId="{81630E8C-E317-4032-AD12-939B94053783}" type="pres">
      <dgm:prSet presAssocID="{F33FA642-0257-4D19-9D54-FA0534496C13}" presName="hierRoot2" presStyleCnt="0">
        <dgm:presLayoutVars>
          <dgm:hierBranch val="init"/>
        </dgm:presLayoutVars>
      </dgm:prSet>
      <dgm:spPr/>
    </dgm:pt>
    <dgm:pt modelId="{4E59B99A-4EDD-407F-9E93-9F3E1367D2EB}" type="pres">
      <dgm:prSet presAssocID="{F33FA642-0257-4D19-9D54-FA0534496C13}" presName="rootComposite" presStyleCnt="0"/>
      <dgm:spPr/>
    </dgm:pt>
    <dgm:pt modelId="{459ADFD2-5B16-4907-A09B-F3BF8F41A58F}" type="pres">
      <dgm:prSet presAssocID="{F33FA642-0257-4D19-9D54-FA0534496C13}" presName="rootText" presStyleLbl="node2" presStyleIdx="2" presStyleCnt="3" custScaleX="94578" custScaleY="142741">
        <dgm:presLayoutVars>
          <dgm:chPref val="3"/>
        </dgm:presLayoutVars>
      </dgm:prSet>
      <dgm:spPr/>
    </dgm:pt>
    <dgm:pt modelId="{6E9746DD-7405-400F-951D-4A790D67DBFC}" type="pres">
      <dgm:prSet presAssocID="{F33FA642-0257-4D19-9D54-FA0534496C13}" presName="rootConnector" presStyleLbl="node2" presStyleIdx="2" presStyleCnt="3"/>
      <dgm:spPr/>
    </dgm:pt>
    <dgm:pt modelId="{F7D440C5-2461-42D1-9F87-2144E84DF7BA}" type="pres">
      <dgm:prSet presAssocID="{F33FA642-0257-4D19-9D54-FA0534496C13}" presName="hierChild4" presStyleCnt="0"/>
      <dgm:spPr/>
    </dgm:pt>
    <dgm:pt modelId="{1ADDA9C5-D424-4809-A4C4-106384B5E1A4}" type="pres">
      <dgm:prSet presAssocID="{F33FA642-0257-4D19-9D54-FA0534496C13}" presName="hierChild5" presStyleCnt="0"/>
      <dgm:spPr/>
    </dgm:pt>
    <dgm:pt modelId="{1D1FA4F7-4E38-4D80-B425-440CD575F947}" type="pres">
      <dgm:prSet presAssocID="{093460FE-55DF-4BCB-95B2-995792F8F498}" presName="hierChild3" presStyleCnt="0"/>
      <dgm:spPr/>
    </dgm:pt>
  </dgm:ptLst>
  <dgm:cxnLst>
    <dgm:cxn modelId="{44062602-AE34-4093-A46E-55306DC9EF46}" type="presOf" srcId="{093460FE-55DF-4BCB-95B2-995792F8F498}" destId="{A966E764-68EB-45E6-A37F-CB0E86D52A2A}" srcOrd="1" destOrd="0" presId="urn:microsoft.com/office/officeart/2009/3/layout/HorizontalOrganizationChart"/>
    <dgm:cxn modelId="{2668B60D-ABCE-4683-AE35-3A056BC271DA}" type="presOf" srcId="{F33FA642-0257-4D19-9D54-FA0534496C13}" destId="{459ADFD2-5B16-4907-A09B-F3BF8F41A58F}" srcOrd="0" destOrd="0" presId="urn:microsoft.com/office/officeart/2009/3/layout/HorizontalOrganizationChart"/>
    <dgm:cxn modelId="{8FEAE914-8A03-461F-8ABD-5C9E8B29F65E}" type="presOf" srcId="{FC515431-C5D8-43CD-9D44-7C42545A9299}" destId="{F2239D63-4892-4FA2-B17D-0A1A1942121A}" srcOrd="0" destOrd="0" presId="urn:microsoft.com/office/officeart/2009/3/layout/HorizontalOrganizationChart"/>
    <dgm:cxn modelId="{FC87511C-6A07-4988-A137-B8313F532B64}" srcId="{093460FE-55DF-4BCB-95B2-995792F8F498}" destId="{F33FA642-0257-4D19-9D54-FA0534496C13}" srcOrd="2" destOrd="0" parTransId="{DC14701D-9543-4643-8C18-6B3FE1ED160F}" sibTransId="{C31A883D-ABDA-4DB0-A4BB-2674C3EC9BF7}"/>
    <dgm:cxn modelId="{96BBB562-4803-4D8A-985D-050BA4329FAF}" type="presOf" srcId="{F5B788D8-2A05-4B0B-AC67-07F0E7C65BA1}" destId="{2254E1C9-6625-412E-9BEF-3F23B0DD4321}" srcOrd="0" destOrd="0" presId="urn:microsoft.com/office/officeart/2009/3/layout/HorizontalOrganizationChart"/>
    <dgm:cxn modelId="{6E501A71-0030-4C6F-A8FF-5A0A1FDDFB09}" type="presOf" srcId="{F33FA642-0257-4D19-9D54-FA0534496C13}" destId="{6E9746DD-7405-400F-951D-4A790D67DBFC}" srcOrd="1" destOrd="0" presId="urn:microsoft.com/office/officeart/2009/3/layout/HorizontalOrganizationChart"/>
    <dgm:cxn modelId="{DF485488-9F0F-4905-B90F-4FAC2E313948}" srcId="{093460FE-55DF-4BCB-95B2-995792F8F498}" destId="{090DBE3B-BC41-43A9-A664-F0BBEA690136}" srcOrd="1" destOrd="0" parTransId="{FC515431-C5D8-43CD-9D44-7C42545A9299}" sibTransId="{DE16A1E2-F950-4C46-9315-544604655A94}"/>
    <dgm:cxn modelId="{105E0392-AA4F-4FE3-8685-97A6996666E4}" type="presOf" srcId="{090DBE3B-BC41-43A9-A664-F0BBEA690136}" destId="{CDFC6760-3BE7-4765-AFA8-3339932D38F0}" srcOrd="1" destOrd="0" presId="urn:microsoft.com/office/officeart/2009/3/layout/HorizontalOrganizationChart"/>
    <dgm:cxn modelId="{E91CA696-0470-4AA1-9A8B-958644049745}" type="presOf" srcId="{2147DBA0-7E63-46EB-9B86-456CA65E8C94}" destId="{DE55AC5C-D80D-447D-A97A-6DD02139536B}" srcOrd="0" destOrd="0" presId="urn:microsoft.com/office/officeart/2009/3/layout/HorizontalOrganizationChart"/>
    <dgm:cxn modelId="{D2E5E5AD-0FA4-4D09-B41B-65A4F2F71479}" type="presOf" srcId="{090DBE3B-BC41-43A9-A664-F0BBEA690136}" destId="{394C1D2F-7033-4A10-9F10-D3901AC87893}" srcOrd="0" destOrd="0" presId="urn:microsoft.com/office/officeart/2009/3/layout/HorizontalOrganizationChart"/>
    <dgm:cxn modelId="{E8AE81C3-B23C-4564-9705-1A363963FC71}" srcId="{093460FE-55DF-4BCB-95B2-995792F8F498}" destId="{F5B788D8-2A05-4B0B-AC67-07F0E7C65BA1}" srcOrd="0" destOrd="0" parTransId="{2147DBA0-7E63-46EB-9B86-456CA65E8C94}" sibTransId="{821145AD-9E7F-4911-A3D6-E14CD74BD14B}"/>
    <dgm:cxn modelId="{99D36AD0-B84F-402B-A57F-06DD6E03D1F4}" srcId="{A5650E1C-E3EA-447A-B3F6-62B21B34EE0E}" destId="{093460FE-55DF-4BCB-95B2-995792F8F498}" srcOrd="0" destOrd="0" parTransId="{B9D0921A-D26F-4E2D-94E1-F0955EE8E41E}" sibTransId="{04D14139-6561-47C7-B110-92A311EDB384}"/>
    <dgm:cxn modelId="{12B395DB-8D15-4A9F-AC51-2F44763B855C}" type="presOf" srcId="{093460FE-55DF-4BCB-95B2-995792F8F498}" destId="{3A1BF6A5-1A0D-4BAD-94A7-278BABEB61A6}" srcOrd="0" destOrd="0" presId="urn:microsoft.com/office/officeart/2009/3/layout/HorizontalOrganizationChart"/>
    <dgm:cxn modelId="{9EFFEAE6-84CA-4C3A-BD48-59C657E21C82}" type="presOf" srcId="{DC14701D-9543-4643-8C18-6B3FE1ED160F}" destId="{3983183F-F45F-458F-9E10-5C08BA3B7575}" srcOrd="0" destOrd="0" presId="urn:microsoft.com/office/officeart/2009/3/layout/HorizontalOrganizationChart"/>
    <dgm:cxn modelId="{DAACE8F4-0086-4ADB-943F-A05AA2C3BBA3}" type="presOf" srcId="{F5B788D8-2A05-4B0B-AC67-07F0E7C65BA1}" destId="{E10201A6-8B0D-4CA7-8B0E-88794A6ADBD2}" srcOrd="1" destOrd="0" presId="urn:microsoft.com/office/officeart/2009/3/layout/HorizontalOrganizationChart"/>
    <dgm:cxn modelId="{CA5A0AF5-45AD-4672-9FDE-BB303F8C11BC}" type="presOf" srcId="{A5650E1C-E3EA-447A-B3F6-62B21B34EE0E}" destId="{5AC6371B-E273-467A-93E3-853250861895}" srcOrd="0" destOrd="0" presId="urn:microsoft.com/office/officeart/2009/3/layout/HorizontalOrganizationChart"/>
    <dgm:cxn modelId="{4521E02E-9436-4CD5-85E8-8BDA2E7B7B54}" type="presParOf" srcId="{5AC6371B-E273-467A-93E3-853250861895}" destId="{838A2447-BA48-47A8-8064-5CFA60F49672}" srcOrd="0" destOrd="0" presId="urn:microsoft.com/office/officeart/2009/3/layout/HorizontalOrganizationChart"/>
    <dgm:cxn modelId="{5B7E3141-C46F-4127-BD50-91852907CE95}" type="presParOf" srcId="{838A2447-BA48-47A8-8064-5CFA60F49672}" destId="{8411143A-62E6-45F2-9D01-9F2AE34A8D31}" srcOrd="0" destOrd="0" presId="urn:microsoft.com/office/officeart/2009/3/layout/HorizontalOrganizationChart"/>
    <dgm:cxn modelId="{A9669877-E522-454E-9FE6-2142BF715BD4}" type="presParOf" srcId="{8411143A-62E6-45F2-9D01-9F2AE34A8D31}" destId="{3A1BF6A5-1A0D-4BAD-94A7-278BABEB61A6}" srcOrd="0" destOrd="0" presId="urn:microsoft.com/office/officeart/2009/3/layout/HorizontalOrganizationChart"/>
    <dgm:cxn modelId="{BAC664FE-52DE-4C01-986E-9BFB304FB26A}" type="presParOf" srcId="{8411143A-62E6-45F2-9D01-9F2AE34A8D31}" destId="{A966E764-68EB-45E6-A37F-CB0E86D52A2A}" srcOrd="1" destOrd="0" presId="urn:microsoft.com/office/officeart/2009/3/layout/HorizontalOrganizationChart"/>
    <dgm:cxn modelId="{673D6222-0B90-4994-BA58-6A7713D80A8B}" type="presParOf" srcId="{838A2447-BA48-47A8-8064-5CFA60F49672}" destId="{097679C0-5383-45B4-99C2-E7428C862337}" srcOrd="1" destOrd="0" presId="urn:microsoft.com/office/officeart/2009/3/layout/HorizontalOrganizationChart"/>
    <dgm:cxn modelId="{9E293C45-AD69-4762-B275-4F62F285D793}" type="presParOf" srcId="{097679C0-5383-45B4-99C2-E7428C862337}" destId="{DE55AC5C-D80D-447D-A97A-6DD02139536B}" srcOrd="0" destOrd="0" presId="urn:microsoft.com/office/officeart/2009/3/layout/HorizontalOrganizationChart"/>
    <dgm:cxn modelId="{30F3AF31-8029-4C87-942D-2E94D286ED8F}" type="presParOf" srcId="{097679C0-5383-45B4-99C2-E7428C862337}" destId="{9CDEE1D1-FB4C-4C75-A284-652DF95C91DE}" srcOrd="1" destOrd="0" presId="urn:microsoft.com/office/officeart/2009/3/layout/HorizontalOrganizationChart"/>
    <dgm:cxn modelId="{2DADCB30-5789-4568-9065-6CB4D722110B}" type="presParOf" srcId="{9CDEE1D1-FB4C-4C75-A284-652DF95C91DE}" destId="{16DC853A-3642-4C3B-8FF5-B57F2A295981}" srcOrd="0" destOrd="0" presId="urn:microsoft.com/office/officeart/2009/3/layout/HorizontalOrganizationChart"/>
    <dgm:cxn modelId="{E9FEBC73-404F-4C2E-ACAE-15664C00FB40}" type="presParOf" srcId="{16DC853A-3642-4C3B-8FF5-B57F2A295981}" destId="{2254E1C9-6625-412E-9BEF-3F23B0DD4321}" srcOrd="0" destOrd="0" presId="urn:microsoft.com/office/officeart/2009/3/layout/HorizontalOrganizationChart"/>
    <dgm:cxn modelId="{B9BD337C-0B03-4941-BFDA-AB4ECF52EFB7}" type="presParOf" srcId="{16DC853A-3642-4C3B-8FF5-B57F2A295981}" destId="{E10201A6-8B0D-4CA7-8B0E-88794A6ADBD2}" srcOrd="1" destOrd="0" presId="urn:microsoft.com/office/officeart/2009/3/layout/HorizontalOrganizationChart"/>
    <dgm:cxn modelId="{D5503A81-C71F-479E-ADA9-5295B297ADD8}" type="presParOf" srcId="{9CDEE1D1-FB4C-4C75-A284-652DF95C91DE}" destId="{6D9BBCF1-75D4-4B19-ADA6-8CCD67552C23}" srcOrd="1" destOrd="0" presId="urn:microsoft.com/office/officeart/2009/3/layout/HorizontalOrganizationChart"/>
    <dgm:cxn modelId="{8DA9FCBC-02CF-4F78-9FCC-5711FE7E524C}" type="presParOf" srcId="{9CDEE1D1-FB4C-4C75-A284-652DF95C91DE}" destId="{F4B9BB18-AA19-4B09-B6FC-E8FE9C020BB3}" srcOrd="2" destOrd="0" presId="urn:microsoft.com/office/officeart/2009/3/layout/HorizontalOrganizationChart"/>
    <dgm:cxn modelId="{050117A7-FB9C-4182-8F2E-F27523D3AAE1}" type="presParOf" srcId="{097679C0-5383-45B4-99C2-E7428C862337}" destId="{F2239D63-4892-4FA2-B17D-0A1A1942121A}" srcOrd="2" destOrd="0" presId="urn:microsoft.com/office/officeart/2009/3/layout/HorizontalOrganizationChart"/>
    <dgm:cxn modelId="{10C9FB3F-2062-4963-B006-56EC33F310DB}" type="presParOf" srcId="{097679C0-5383-45B4-99C2-E7428C862337}" destId="{F8F78E74-9AC9-4311-BF44-4DDC7E1AED1E}" srcOrd="3" destOrd="0" presId="urn:microsoft.com/office/officeart/2009/3/layout/HorizontalOrganizationChart"/>
    <dgm:cxn modelId="{03D3B695-03C9-4A7B-8DC4-3A041AE02946}" type="presParOf" srcId="{F8F78E74-9AC9-4311-BF44-4DDC7E1AED1E}" destId="{35DEDA78-08BE-457E-8E17-C1234C4D334F}" srcOrd="0" destOrd="0" presId="urn:microsoft.com/office/officeart/2009/3/layout/HorizontalOrganizationChart"/>
    <dgm:cxn modelId="{BAEDC58A-04C2-4CF8-9759-C930DDD94285}" type="presParOf" srcId="{35DEDA78-08BE-457E-8E17-C1234C4D334F}" destId="{394C1D2F-7033-4A10-9F10-D3901AC87893}" srcOrd="0" destOrd="0" presId="urn:microsoft.com/office/officeart/2009/3/layout/HorizontalOrganizationChart"/>
    <dgm:cxn modelId="{FF2CB5EE-051A-43CB-AAA5-5D78737CC0AD}" type="presParOf" srcId="{35DEDA78-08BE-457E-8E17-C1234C4D334F}" destId="{CDFC6760-3BE7-4765-AFA8-3339932D38F0}" srcOrd="1" destOrd="0" presId="urn:microsoft.com/office/officeart/2009/3/layout/HorizontalOrganizationChart"/>
    <dgm:cxn modelId="{DD901839-57FF-4F87-9338-AA6136BA50F5}" type="presParOf" srcId="{F8F78E74-9AC9-4311-BF44-4DDC7E1AED1E}" destId="{D204350C-F047-45A3-9C16-505738D44896}" srcOrd="1" destOrd="0" presId="urn:microsoft.com/office/officeart/2009/3/layout/HorizontalOrganizationChart"/>
    <dgm:cxn modelId="{CE13091E-3239-4F06-90A7-1AB3339A911B}" type="presParOf" srcId="{F8F78E74-9AC9-4311-BF44-4DDC7E1AED1E}" destId="{5D425CA6-C3B9-42DF-8847-1E50E819A878}" srcOrd="2" destOrd="0" presId="urn:microsoft.com/office/officeart/2009/3/layout/HorizontalOrganizationChart"/>
    <dgm:cxn modelId="{B57A87B3-206D-4D89-A6B0-7A58ECCA205D}" type="presParOf" srcId="{097679C0-5383-45B4-99C2-E7428C862337}" destId="{3983183F-F45F-458F-9E10-5C08BA3B7575}" srcOrd="4" destOrd="0" presId="urn:microsoft.com/office/officeart/2009/3/layout/HorizontalOrganizationChart"/>
    <dgm:cxn modelId="{B1AD392F-B0F7-4635-A9A7-D30AC97BF5A3}" type="presParOf" srcId="{097679C0-5383-45B4-99C2-E7428C862337}" destId="{81630E8C-E317-4032-AD12-939B94053783}" srcOrd="5" destOrd="0" presId="urn:microsoft.com/office/officeart/2009/3/layout/HorizontalOrganizationChart"/>
    <dgm:cxn modelId="{8B0DA229-E2D7-4700-BB31-BEA6AD86860A}" type="presParOf" srcId="{81630E8C-E317-4032-AD12-939B94053783}" destId="{4E59B99A-4EDD-407F-9E93-9F3E1367D2EB}" srcOrd="0" destOrd="0" presId="urn:microsoft.com/office/officeart/2009/3/layout/HorizontalOrganizationChart"/>
    <dgm:cxn modelId="{6399C5F7-002A-4A14-BFA4-02586693B8E4}" type="presParOf" srcId="{4E59B99A-4EDD-407F-9E93-9F3E1367D2EB}" destId="{459ADFD2-5B16-4907-A09B-F3BF8F41A58F}" srcOrd="0" destOrd="0" presId="urn:microsoft.com/office/officeart/2009/3/layout/HorizontalOrganizationChart"/>
    <dgm:cxn modelId="{91ECE4E1-633E-4174-9694-882C7BF29310}" type="presParOf" srcId="{4E59B99A-4EDD-407F-9E93-9F3E1367D2EB}" destId="{6E9746DD-7405-400F-951D-4A790D67DBFC}" srcOrd="1" destOrd="0" presId="urn:microsoft.com/office/officeart/2009/3/layout/HorizontalOrganizationChart"/>
    <dgm:cxn modelId="{94FFDF76-F2C7-49FF-9A44-5821AA435901}" type="presParOf" srcId="{81630E8C-E317-4032-AD12-939B94053783}" destId="{F7D440C5-2461-42D1-9F87-2144E84DF7BA}" srcOrd="1" destOrd="0" presId="urn:microsoft.com/office/officeart/2009/3/layout/HorizontalOrganizationChart"/>
    <dgm:cxn modelId="{3E3595A0-65C6-483C-9B4C-28DA39EAB5DF}" type="presParOf" srcId="{81630E8C-E317-4032-AD12-939B94053783}" destId="{1ADDA9C5-D424-4809-A4C4-106384B5E1A4}" srcOrd="2" destOrd="0" presId="urn:microsoft.com/office/officeart/2009/3/layout/HorizontalOrganizationChart"/>
    <dgm:cxn modelId="{07B81EEC-C849-40D3-A27A-190329552F99}" type="presParOf" srcId="{838A2447-BA48-47A8-8064-5CFA60F49672}" destId="{1D1FA4F7-4E38-4D80-B425-440CD575F947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A9102F-5866-4D92-BE91-B4ECB62DC497}">
      <dsp:nvSpPr>
        <dsp:cNvPr id="0" name=""/>
        <dsp:cNvSpPr/>
      </dsp:nvSpPr>
      <dsp:spPr>
        <a:xfrm>
          <a:off x="2758267" y="0"/>
          <a:ext cx="2980706" cy="2981160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9EC3DC-42EB-49D0-8C6A-C243ADCEE2A9}">
      <dsp:nvSpPr>
        <dsp:cNvPr id="0" name=""/>
        <dsp:cNvSpPr/>
      </dsp:nvSpPr>
      <dsp:spPr>
        <a:xfrm>
          <a:off x="3276868" y="1080122"/>
          <a:ext cx="1986840" cy="8279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lvl="0" indent="0" algn="ctr" defTabSz="9334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2100" kern="1200" dirty="0"/>
            <a:t>Ⅰ. </a:t>
          </a:r>
          <a:r>
            <a:rPr lang="ko-KR" altLang="en-US" sz="2100" kern="1200" dirty="0"/>
            <a:t>대회 개요</a:t>
          </a:r>
        </a:p>
      </dsp:txBody>
      <dsp:txXfrm>
        <a:off x="3276868" y="1080122"/>
        <a:ext cx="1986840" cy="827962"/>
      </dsp:txXfrm>
    </dsp:sp>
    <dsp:sp modelId="{13085A2C-E610-4884-A313-466168BBD69F}">
      <dsp:nvSpPr>
        <dsp:cNvPr id="0" name=""/>
        <dsp:cNvSpPr/>
      </dsp:nvSpPr>
      <dsp:spPr>
        <a:xfrm>
          <a:off x="1930386" y="1712897"/>
          <a:ext cx="2980706" cy="2981160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2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8E36A4-1624-4013-9D31-B28CD8A0078B}">
      <dsp:nvSpPr>
        <dsp:cNvPr id="0" name=""/>
        <dsp:cNvSpPr/>
      </dsp:nvSpPr>
      <dsp:spPr>
        <a:xfrm>
          <a:off x="2305273" y="2799094"/>
          <a:ext cx="2513136" cy="8279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lvl="0" indent="0" algn="ctr" defTabSz="9334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2100" kern="1200" dirty="0"/>
            <a:t>Ⅱ. </a:t>
          </a:r>
          <a:r>
            <a:rPr lang="ko-KR" altLang="en-US" sz="2100" kern="1200" dirty="0"/>
            <a:t>안전관리계획</a:t>
          </a:r>
        </a:p>
      </dsp:txBody>
      <dsp:txXfrm>
        <a:off x="2305273" y="2799094"/>
        <a:ext cx="2513136" cy="827962"/>
      </dsp:txXfrm>
    </dsp:sp>
    <dsp:sp modelId="{E6782946-F4A7-46BF-9B28-21D0C84942CB}">
      <dsp:nvSpPr>
        <dsp:cNvPr id="0" name=""/>
        <dsp:cNvSpPr/>
      </dsp:nvSpPr>
      <dsp:spPr>
        <a:xfrm>
          <a:off x="2970415" y="3630772"/>
          <a:ext cx="2560888" cy="2561915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solidFill>
          <a:schemeClr val="accent2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A182DA-C207-4989-8569-586DAAE17A7F}">
      <dsp:nvSpPr>
        <dsp:cNvPr id="0" name=""/>
        <dsp:cNvSpPr/>
      </dsp:nvSpPr>
      <dsp:spPr>
        <a:xfrm>
          <a:off x="3277267" y="4524377"/>
          <a:ext cx="1943825" cy="8279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lvl="0" indent="0" algn="ctr" defTabSz="9334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2100" kern="1200" dirty="0"/>
            <a:t>Ⅲ. </a:t>
          </a:r>
          <a:r>
            <a:rPr lang="ko-KR" altLang="en-US" sz="2100" kern="1200" dirty="0"/>
            <a:t>유형별 안전 관리 조치계획</a:t>
          </a:r>
        </a:p>
      </dsp:txBody>
      <dsp:txXfrm>
        <a:off x="3277267" y="4524377"/>
        <a:ext cx="1943825" cy="82796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C387D9-3939-493E-A944-09441C06C5B4}">
      <dsp:nvSpPr>
        <dsp:cNvPr id="0" name=""/>
        <dsp:cNvSpPr/>
      </dsp:nvSpPr>
      <dsp:spPr>
        <a:xfrm>
          <a:off x="0" y="200228"/>
          <a:ext cx="6912768" cy="105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6508" tIns="249936" rIns="536508" bIns="113792" numCol="1" spcCol="1270" anchor="t" anchorCtr="0">
          <a:noAutofit/>
        </a:bodyPr>
        <a:lstStyle/>
        <a:p>
          <a:pPr marL="171450" lvl="1" indent="-171450" algn="l" defTabSz="7112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ko-KR" altLang="en-US" sz="1600" kern="1200" dirty="0"/>
            <a:t>공연</a:t>
          </a:r>
          <a:r>
            <a:rPr lang="en-US" altLang="ko-KR" sz="1600" kern="1200" dirty="0"/>
            <a:t>·</a:t>
          </a:r>
          <a:r>
            <a:rPr lang="ko-KR" altLang="en-US" sz="1600" kern="1200" dirty="0"/>
            <a:t>행사장 시설물</a:t>
          </a:r>
          <a:r>
            <a:rPr lang="en-US" altLang="ko-KR" sz="1600" kern="1200" dirty="0"/>
            <a:t>, </a:t>
          </a:r>
          <a:r>
            <a:rPr lang="ko-KR" altLang="en-US" sz="1600" kern="1200" dirty="0"/>
            <a:t>안전관리요원 현지 배치 확인</a:t>
          </a:r>
        </a:p>
        <a:p>
          <a:pPr marL="171450" lvl="1" indent="-171450" algn="l" defTabSz="7112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ko-KR" altLang="en-US" sz="1600" kern="1200" dirty="0"/>
            <a:t>소방</a:t>
          </a:r>
          <a:r>
            <a:rPr lang="en-US" altLang="ko-KR" sz="1600" kern="1200" dirty="0"/>
            <a:t>, </a:t>
          </a:r>
          <a:r>
            <a:rPr lang="ko-KR" altLang="en-US" sz="1600" kern="1200" dirty="0"/>
            <a:t>경찰 등 유관기관 합동 현지 점검 및 시정 조치</a:t>
          </a:r>
        </a:p>
      </dsp:txBody>
      <dsp:txXfrm>
        <a:off x="0" y="200228"/>
        <a:ext cx="6912768" cy="1058400"/>
      </dsp:txXfrm>
    </dsp:sp>
    <dsp:sp modelId="{41D75A9C-7783-4123-BD9F-527CDC7942D8}">
      <dsp:nvSpPr>
        <dsp:cNvPr id="0" name=""/>
        <dsp:cNvSpPr/>
      </dsp:nvSpPr>
      <dsp:spPr>
        <a:xfrm>
          <a:off x="345638" y="23108"/>
          <a:ext cx="4838937" cy="35424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  <a:tileRect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2900" tIns="0" rIns="182900" bIns="0" numCol="1" spcCol="1270" anchor="ctr" anchorCtr="0">
          <a:noAutofit/>
        </a:bodyPr>
        <a:lstStyle/>
        <a:p>
          <a:pPr marL="0" lvl="0" indent="0" algn="l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600" kern="1200" dirty="0">
              <a:latin typeface="HY견고딕" panose="02030600000101010101" pitchFamily="18" charset="-127"/>
              <a:ea typeface="HY견고딕" panose="02030600000101010101" pitchFamily="18" charset="-127"/>
            </a:rPr>
            <a:t>합동 현지 점검</a:t>
          </a:r>
        </a:p>
      </dsp:txBody>
      <dsp:txXfrm>
        <a:off x="362931" y="40401"/>
        <a:ext cx="4804351" cy="319654"/>
      </dsp:txXfrm>
    </dsp:sp>
    <dsp:sp modelId="{767E208C-E362-4096-9EA8-C22933CABC94}">
      <dsp:nvSpPr>
        <dsp:cNvPr id="0" name=""/>
        <dsp:cNvSpPr/>
      </dsp:nvSpPr>
      <dsp:spPr>
        <a:xfrm>
          <a:off x="0" y="1523655"/>
          <a:ext cx="6912768" cy="6993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6508" tIns="249936" rIns="536508" bIns="113792" numCol="1" spcCol="1270" anchor="t" anchorCtr="0">
          <a:noAutofit/>
        </a:bodyPr>
        <a:lstStyle/>
        <a:p>
          <a:pPr marL="171450" lvl="1" indent="-171450" algn="l" defTabSz="7112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ko-KR" altLang="en-US" sz="1600" kern="1200" dirty="0"/>
            <a:t>프로그램 사전 예행연습 및 분야별 </a:t>
          </a:r>
          <a:r>
            <a:rPr lang="ko-KR" altLang="en-US" sz="1600" kern="1200" dirty="0" err="1"/>
            <a:t>안전훈련</a:t>
          </a:r>
          <a:r>
            <a:rPr lang="ko-KR" altLang="en-US" sz="1600" kern="1200" dirty="0"/>
            <a:t> 실시</a:t>
          </a:r>
        </a:p>
      </dsp:txBody>
      <dsp:txXfrm>
        <a:off x="0" y="1523655"/>
        <a:ext cx="6912768" cy="699300"/>
      </dsp:txXfrm>
    </dsp:sp>
    <dsp:sp modelId="{16EE5321-0F41-4C58-98D6-587D4A894AB3}">
      <dsp:nvSpPr>
        <dsp:cNvPr id="0" name=""/>
        <dsp:cNvSpPr/>
      </dsp:nvSpPr>
      <dsp:spPr>
        <a:xfrm>
          <a:off x="345638" y="1431995"/>
          <a:ext cx="4838937" cy="35424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  <a:tileRect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2900" tIns="0" rIns="182900" bIns="0" numCol="1" spcCol="1270" anchor="ctr" anchorCtr="0">
          <a:noAutofit/>
        </a:bodyPr>
        <a:lstStyle/>
        <a:p>
          <a:pPr marL="0" lvl="0" indent="0" algn="l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600" kern="1200" dirty="0">
              <a:latin typeface="HY견고딕" panose="02030600000101010101" pitchFamily="18" charset="-127"/>
              <a:ea typeface="HY견고딕" panose="02030600000101010101" pitchFamily="18" charset="-127"/>
            </a:rPr>
            <a:t>사전 예행연습 및 재난대처 </a:t>
          </a:r>
          <a:r>
            <a:rPr lang="ko-KR" altLang="en-US" sz="1600" kern="1200" dirty="0" err="1">
              <a:latin typeface="HY견고딕" panose="02030600000101010101" pitchFamily="18" charset="-127"/>
              <a:ea typeface="HY견고딕" panose="02030600000101010101" pitchFamily="18" charset="-127"/>
            </a:rPr>
            <a:t>안전훈련</a:t>
          </a:r>
          <a:r>
            <a:rPr lang="ko-KR" altLang="en-US" sz="1600" kern="1200" dirty="0">
              <a:latin typeface="HY견고딕" panose="02030600000101010101" pitchFamily="18" charset="-127"/>
              <a:ea typeface="HY견고딕" panose="02030600000101010101" pitchFamily="18" charset="-127"/>
            </a:rPr>
            <a:t> 실시</a:t>
          </a:r>
        </a:p>
      </dsp:txBody>
      <dsp:txXfrm>
        <a:off x="362931" y="1449288"/>
        <a:ext cx="4804351" cy="31965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1C1E7B-9678-4A78-BDC2-88645FE45328}">
      <dsp:nvSpPr>
        <dsp:cNvPr id="0" name=""/>
        <dsp:cNvSpPr/>
      </dsp:nvSpPr>
      <dsp:spPr>
        <a:xfrm>
          <a:off x="-3553628" y="-546192"/>
          <a:ext cx="4236530" cy="4236530"/>
        </a:xfrm>
        <a:prstGeom prst="blockArc">
          <a:avLst>
            <a:gd name="adj1" fmla="val 18900000"/>
            <a:gd name="adj2" fmla="val 2700000"/>
            <a:gd name="adj3" fmla="val 510"/>
          </a:avLst>
        </a:prstGeom>
        <a:noFill/>
        <a:ln w="127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0821DC-7EEE-4E32-822F-0F6A4EB3B675}">
      <dsp:nvSpPr>
        <dsp:cNvPr id="0" name=""/>
        <dsp:cNvSpPr/>
      </dsp:nvSpPr>
      <dsp:spPr>
        <a:xfrm>
          <a:off x="439138" y="314414"/>
          <a:ext cx="6558731" cy="628829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  <a:tileRect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99133" tIns="35560" rIns="35560" bIns="35560" numCol="1" spcCol="1270" anchor="ctr" anchorCtr="0">
          <a:noAutofit/>
        </a:bodyPr>
        <a:lstStyle/>
        <a:p>
          <a:pPr marL="0" lvl="0" indent="0" algn="l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400" kern="1200" dirty="0"/>
            <a:t>행사장내 진</a:t>
          </a:r>
          <a:r>
            <a:rPr lang="en-US" altLang="ko-KR" sz="1400" kern="1200" dirty="0"/>
            <a:t>·</a:t>
          </a:r>
          <a:r>
            <a:rPr lang="ko-KR" altLang="en-US" sz="1400" kern="1200" dirty="0"/>
            <a:t>출입구 </a:t>
          </a:r>
          <a:r>
            <a:rPr lang="en-US" altLang="ko-KR" sz="1400" kern="1200" dirty="0"/>
            <a:t>: </a:t>
          </a:r>
          <a:r>
            <a:rPr lang="en-US" altLang="ko-KR" sz="1400" b="1" kern="1200" dirty="0"/>
            <a:t>4</a:t>
          </a:r>
          <a:r>
            <a:rPr lang="ko-KR" altLang="en-US" sz="1400" b="1" kern="1200" dirty="0"/>
            <a:t>개소</a:t>
          </a:r>
          <a:r>
            <a:rPr lang="en-US" altLang="ko-KR" sz="1400" b="1" kern="1200" dirty="0"/>
            <a:t>(</a:t>
          </a:r>
          <a:r>
            <a:rPr lang="ko-KR" altLang="en-US" sz="1400" b="1" kern="1200" dirty="0"/>
            <a:t>직</a:t>
          </a:r>
          <a:r>
            <a:rPr lang="en-US" altLang="ko-KR" sz="1400" b="1" kern="1200" dirty="0"/>
            <a:t>1</a:t>
          </a:r>
          <a:r>
            <a:rPr lang="ko-KR" altLang="en-US" sz="1400" b="1" kern="1200" dirty="0"/>
            <a:t>문 </a:t>
          </a:r>
          <a:r>
            <a:rPr lang="en-US" altLang="ko-KR" sz="1400" b="1" kern="1200" dirty="0"/>
            <a:t>~ 4</a:t>
          </a:r>
          <a:r>
            <a:rPr lang="ko-KR" altLang="en-US" sz="1400" b="1" kern="1200" dirty="0"/>
            <a:t>문</a:t>
          </a:r>
          <a:r>
            <a:rPr lang="en-US" altLang="ko-KR" sz="1400" b="1" kern="1200" dirty="0"/>
            <a:t>)</a:t>
          </a:r>
          <a:endParaRPr lang="ko-KR" altLang="en-US" sz="1400" b="1" kern="1200" dirty="0"/>
        </a:p>
      </dsp:txBody>
      <dsp:txXfrm>
        <a:off x="439138" y="314414"/>
        <a:ext cx="6558731" cy="628829"/>
      </dsp:txXfrm>
    </dsp:sp>
    <dsp:sp modelId="{C1EDE455-7841-4306-91A9-E271F2ED1B08}">
      <dsp:nvSpPr>
        <dsp:cNvPr id="0" name=""/>
        <dsp:cNvSpPr/>
      </dsp:nvSpPr>
      <dsp:spPr>
        <a:xfrm>
          <a:off x="116996" y="288035"/>
          <a:ext cx="644282" cy="64428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FFC000"/>
          </a:solidFill>
          <a:prstDash val="solid"/>
          <a:miter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3057DC1-0EB0-49BC-8888-B3B311D7C48D}">
      <dsp:nvSpPr>
        <dsp:cNvPr id="0" name=""/>
        <dsp:cNvSpPr/>
      </dsp:nvSpPr>
      <dsp:spPr>
        <a:xfrm>
          <a:off x="667717" y="1257657"/>
          <a:ext cx="6330152" cy="628829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  <a:tileRect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99133" tIns="35560" rIns="35560" bIns="35560" numCol="1" spcCol="1270" anchor="ctr" anchorCtr="0">
          <a:noAutofit/>
        </a:bodyPr>
        <a:lstStyle/>
        <a:p>
          <a:pPr marL="0" lvl="0" indent="0" algn="l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400" kern="1200" dirty="0"/>
            <a:t>출입문</a:t>
          </a:r>
          <a:r>
            <a:rPr lang="en-US" altLang="ko-KR" sz="1400" kern="1200" dirty="0"/>
            <a:t>, </a:t>
          </a:r>
          <a:r>
            <a:rPr lang="ko-KR" altLang="en-US" sz="1400" kern="1200" dirty="0"/>
            <a:t>관람석 등 관람객 동선에 따라 </a:t>
          </a:r>
          <a:r>
            <a:rPr lang="ko-KR" altLang="en-US" sz="1400" b="1" kern="1200" dirty="0"/>
            <a:t>안전요원 </a:t>
          </a:r>
          <a:r>
            <a:rPr lang="ko-KR" altLang="en-US" sz="1400" b="1" kern="1200" dirty="0" err="1"/>
            <a:t>적정인원</a:t>
          </a:r>
          <a:r>
            <a:rPr lang="ko-KR" altLang="en-US" sz="1400" b="1" kern="1200" dirty="0"/>
            <a:t> 배치계획</a:t>
          </a:r>
          <a:endParaRPr lang="en-US" altLang="ko-KR" sz="1400" b="1" kern="1200" dirty="0"/>
        </a:p>
        <a:p>
          <a:pPr marL="0" lvl="0" indent="0" algn="l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1400" kern="1200" dirty="0"/>
            <a:t>(</a:t>
          </a:r>
          <a:r>
            <a:rPr lang="ko-KR" altLang="en-US" sz="1400" kern="1200" dirty="0"/>
            <a:t>긴급상황 발생 시  진</a:t>
          </a:r>
          <a:r>
            <a:rPr lang="en-US" altLang="ko-KR" sz="1400" kern="1200" dirty="0"/>
            <a:t>·</a:t>
          </a:r>
          <a:r>
            <a:rPr lang="ko-KR" altLang="en-US" sz="1400" kern="1200" dirty="0"/>
            <a:t>출입구 확보 및 대피 안내</a:t>
          </a:r>
          <a:r>
            <a:rPr lang="en-US" altLang="ko-KR" sz="1400" kern="1200" dirty="0"/>
            <a:t>)</a:t>
          </a:r>
          <a:endParaRPr lang="ko-KR" altLang="en-US" sz="1400" kern="1200" dirty="0"/>
        </a:p>
      </dsp:txBody>
      <dsp:txXfrm>
        <a:off x="667717" y="1257657"/>
        <a:ext cx="6330152" cy="628829"/>
      </dsp:txXfrm>
    </dsp:sp>
    <dsp:sp modelId="{1F25D003-08B1-4419-AD9B-12A62A745B29}">
      <dsp:nvSpPr>
        <dsp:cNvPr id="0" name=""/>
        <dsp:cNvSpPr/>
      </dsp:nvSpPr>
      <dsp:spPr>
        <a:xfrm>
          <a:off x="345576" y="1249931"/>
          <a:ext cx="644282" cy="64428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FFC000"/>
          </a:solidFill>
          <a:prstDash val="solid"/>
          <a:miter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0B75478-BBC5-4929-B4B8-CF75C659F5B9}">
      <dsp:nvSpPr>
        <dsp:cNvPr id="0" name=""/>
        <dsp:cNvSpPr/>
      </dsp:nvSpPr>
      <dsp:spPr>
        <a:xfrm>
          <a:off x="439138" y="2200901"/>
          <a:ext cx="6558731" cy="628829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  <a:tileRect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99133" tIns="35560" rIns="35560" bIns="35560" numCol="1" spcCol="1270" anchor="ctr" anchorCtr="0">
          <a:noAutofit/>
        </a:bodyPr>
        <a:lstStyle/>
        <a:p>
          <a:pPr marL="0" lvl="0" indent="0" algn="l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400" b="1" kern="1200" dirty="0"/>
            <a:t>회원종목단체</a:t>
          </a:r>
          <a:r>
            <a:rPr lang="ko-KR" altLang="en-US" sz="1400" kern="1200" dirty="0"/>
            <a:t>는 경기 전</a:t>
          </a:r>
          <a:r>
            <a:rPr lang="en-US" altLang="ko-KR" sz="1400" kern="1200" dirty="0"/>
            <a:t>, </a:t>
          </a:r>
          <a:r>
            <a:rPr lang="ko-KR" altLang="en-US" sz="1400" b="1" kern="1200" dirty="0"/>
            <a:t>선수단의 안전을 위해 충분한 사전 교육을 실시</a:t>
          </a:r>
        </a:p>
      </dsp:txBody>
      <dsp:txXfrm>
        <a:off x="439138" y="2200901"/>
        <a:ext cx="6558731" cy="628829"/>
      </dsp:txXfrm>
    </dsp:sp>
    <dsp:sp modelId="{2EEF0845-7039-49C3-A22E-E4D026296241}">
      <dsp:nvSpPr>
        <dsp:cNvPr id="0" name=""/>
        <dsp:cNvSpPr/>
      </dsp:nvSpPr>
      <dsp:spPr>
        <a:xfrm>
          <a:off x="116996" y="2193174"/>
          <a:ext cx="644282" cy="64428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FFC000"/>
          </a:solidFill>
          <a:prstDash val="solid"/>
          <a:miter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530AD9-0D54-4F4B-930F-A823CAD1AC2A}">
      <dsp:nvSpPr>
        <dsp:cNvPr id="0" name=""/>
        <dsp:cNvSpPr/>
      </dsp:nvSpPr>
      <dsp:spPr>
        <a:xfrm>
          <a:off x="39484" y="457206"/>
          <a:ext cx="6331166" cy="523393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  <a:tileRect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+mj-ea"/>
              <a:ea typeface="+mj-ea"/>
            </a:rPr>
            <a:t>대회 종사자</a:t>
          </a:r>
          <a:r>
            <a:rPr lang="en-US" altLang="ko-KR" sz="1800" kern="1200" dirty="0">
              <a:latin typeface="+mj-ea"/>
              <a:ea typeface="+mj-ea"/>
            </a:rPr>
            <a:t>(</a:t>
          </a:r>
          <a:r>
            <a:rPr lang="ko-KR" altLang="en-US" sz="1800" kern="1200" dirty="0">
              <a:latin typeface="+mj-ea"/>
              <a:ea typeface="+mj-ea"/>
            </a:rPr>
            <a:t>자원봉사 포함</a:t>
          </a:r>
          <a:r>
            <a:rPr lang="en-US" altLang="ko-KR" sz="1800" kern="1200" dirty="0">
              <a:latin typeface="+mj-ea"/>
              <a:ea typeface="+mj-ea"/>
            </a:rPr>
            <a:t>)</a:t>
          </a:r>
          <a:r>
            <a:rPr lang="ko-KR" altLang="en-US" sz="1800" kern="1200" dirty="0">
              <a:latin typeface="+mj-ea"/>
              <a:ea typeface="+mj-ea"/>
            </a:rPr>
            <a:t>에 대한 사전교육 실시</a:t>
          </a:r>
        </a:p>
      </dsp:txBody>
      <dsp:txXfrm>
        <a:off x="65034" y="482756"/>
        <a:ext cx="6280066" cy="472293"/>
      </dsp:txXfrm>
    </dsp:sp>
    <dsp:sp modelId="{CDC38647-13D4-4AB3-8474-D946311F518F}">
      <dsp:nvSpPr>
        <dsp:cNvPr id="0" name=""/>
        <dsp:cNvSpPr/>
      </dsp:nvSpPr>
      <dsp:spPr>
        <a:xfrm>
          <a:off x="0" y="1075116"/>
          <a:ext cx="7992888" cy="10598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3774" tIns="22860" rIns="128016" bIns="22860" numCol="1" spcCol="1270" anchor="t" anchorCtr="0">
          <a:noAutofit/>
        </a:bodyPr>
        <a:lstStyle/>
        <a:p>
          <a:pPr marL="171450" lvl="1" indent="-171450" algn="l" defTabSz="80010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ko-KR" altLang="en-US" sz="1800" kern="1200" dirty="0">
              <a:latin typeface="+mj-ea"/>
              <a:ea typeface="+mj-ea"/>
            </a:rPr>
            <a:t>비상연락체계 확인</a:t>
          </a:r>
        </a:p>
        <a:p>
          <a:pPr marL="171450" lvl="1" indent="-171450" algn="l" defTabSz="80010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ko-KR" altLang="en-US" sz="1800" kern="1200" dirty="0">
              <a:latin typeface="+mj-ea"/>
              <a:ea typeface="+mj-ea"/>
            </a:rPr>
            <a:t>긴급상황 발생 시 안전조치</a:t>
          </a:r>
          <a:r>
            <a:rPr lang="en-US" altLang="ko-KR" sz="1800" kern="1200" dirty="0">
              <a:latin typeface="+mj-ea"/>
              <a:ea typeface="+mj-ea"/>
            </a:rPr>
            <a:t>, </a:t>
          </a:r>
          <a:r>
            <a:rPr lang="ko-KR" altLang="en-US" sz="1800" kern="1200" dirty="0" err="1">
              <a:latin typeface="+mj-ea"/>
              <a:ea typeface="+mj-ea"/>
            </a:rPr>
            <a:t>근무요령</a:t>
          </a:r>
          <a:r>
            <a:rPr lang="ko-KR" altLang="en-US" sz="1800" kern="1200" dirty="0">
              <a:latin typeface="+mj-ea"/>
              <a:ea typeface="+mj-ea"/>
            </a:rPr>
            <a:t> 교육</a:t>
          </a:r>
        </a:p>
      </dsp:txBody>
      <dsp:txXfrm>
        <a:off x="0" y="1075116"/>
        <a:ext cx="7992888" cy="1059840"/>
      </dsp:txXfrm>
    </dsp:sp>
    <dsp:sp modelId="{2464BC98-EDC2-4E49-9C63-F797AD422CF2}">
      <dsp:nvSpPr>
        <dsp:cNvPr id="0" name=""/>
        <dsp:cNvSpPr/>
      </dsp:nvSpPr>
      <dsp:spPr>
        <a:xfrm>
          <a:off x="39484" y="2040439"/>
          <a:ext cx="6331166" cy="523393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  <a:tileRect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+mj-ea"/>
              <a:ea typeface="+mj-ea"/>
            </a:rPr>
            <a:t>경기장</a:t>
          </a:r>
          <a:r>
            <a:rPr lang="en-US" altLang="ko-KR" sz="1800" kern="1200" dirty="0">
              <a:latin typeface="+mj-ea"/>
              <a:ea typeface="+mj-ea"/>
            </a:rPr>
            <a:t>, </a:t>
          </a:r>
          <a:r>
            <a:rPr lang="ko-KR" altLang="en-US" sz="1800" kern="1200" dirty="0">
              <a:latin typeface="+mj-ea"/>
              <a:ea typeface="+mj-ea"/>
            </a:rPr>
            <a:t>주 행사장 및 인근지역에 안전요원 배치</a:t>
          </a:r>
        </a:p>
      </dsp:txBody>
      <dsp:txXfrm>
        <a:off x="65034" y="2065989"/>
        <a:ext cx="6280066" cy="472293"/>
      </dsp:txXfrm>
    </dsp:sp>
    <dsp:sp modelId="{C6C780AD-6DA2-48D6-BF51-78E97579F4E5}">
      <dsp:nvSpPr>
        <dsp:cNvPr id="0" name=""/>
        <dsp:cNvSpPr/>
      </dsp:nvSpPr>
      <dsp:spPr>
        <a:xfrm>
          <a:off x="0" y="2658349"/>
          <a:ext cx="7992888" cy="10598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3774" tIns="22860" rIns="128016" bIns="22860" numCol="1" spcCol="1270" anchor="t" anchorCtr="0">
          <a:noAutofit/>
        </a:bodyPr>
        <a:lstStyle/>
        <a:p>
          <a:pPr marL="171450" lvl="1" indent="-171450" algn="l" defTabSz="80010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ko-KR" altLang="en-US" sz="1800" kern="1200" dirty="0">
              <a:latin typeface="+mj-ea"/>
              <a:ea typeface="+mj-ea"/>
            </a:rPr>
            <a:t>안전요원은 질서유지 및 안전관리 임무를 수행</a:t>
          </a:r>
        </a:p>
        <a:p>
          <a:pPr marL="171450" lvl="1" indent="-171450" algn="l" defTabSz="80010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ko-KR" altLang="en-US" sz="1800" kern="1200" dirty="0">
              <a:latin typeface="+mj-ea"/>
              <a:ea typeface="+mj-ea"/>
            </a:rPr>
            <a:t>관람객 및 참가자와 구분 될 수 있는 복장 착용</a:t>
          </a:r>
        </a:p>
      </dsp:txBody>
      <dsp:txXfrm>
        <a:off x="0" y="2658349"/>
        <a:ext cx="7992888" cy="105984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83183F-F45F-458F-9E10-5C08BA3B7575}">
      <dsp:nvSpPr>
        <dsp:cNvPr id="0" name=""/>
        <dsp:cNvSpPr/>
      </dsp:nvSpPr>
      <dsp:spPr>
        <a:xfrm>
          <a:off x="3786866" y="2312144"/>
          <a:ext cx="594261" cy="16650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97130" y="0"/>
              </a:lnTo>
              <a:lnTo>
                <a:pt x="297130" y="1665001"/>
              </a:lnTo>
              <a:lnTo>
                <a:pt x="594261" y="166500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2239D63-4892-4FA2-B17D-0A1A1942121A}">
      <dsp:nvSpPr>
        <dsp:cNvPr id="0" name=""/>
        <dsp:cNvSpPr/>
      </dsp:nvSpPr>
      <dsp:spPr>
        <a:xfrm>
          <a:off x="3786866" y="2266423"/>
          <a:ext cx="59426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94261" y="4572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55AC5C-D80D-447D-A97A-6DD02139536B}">
      <dsp:nvSpPr>
        <dsp:cNvPr id="0" name=""/>
        <dsp:cNvSpPr/>
      </dsp:nvSpPr>
      <dsp:spPr>
        <a:xfrm>
          <a:off x="3786866" y="647142"/>
          <a:ext cx="594261" cy="1665001"/>
        </a:xfrm>
        <a:custGeom>
          <a:avLst/>
          <a:gdLst/>
          <a:ahLst/>
          <a:cxnLst/>
          <a:rect l="0" t="0" r="0" b="0"/>
          <a:pathLst>
            <a:path>
              <a:moveTo>
                <a:pt x="0" y="1665001"/>
              </a:moveTo>
              <a:lnTo>
                <a:pt x="297130" y="1665001"/>
              </a:lnTo>
              <a:lnTo>
                <a:pt x="297130" y="0"/>
              </a:lnTo>
              <a:lnTo>
                <a:pt x="594261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1BF6A5-1A0D-4BAD-94A7-278BABEB61A6}">
      <dsp:nvSpPr>
        <dsp:cNvPr id="0" name=""/>
        <dsp:cNvSpPr/>
      </dsp:nvSpPr>
      <dsp:spPr>
        <a:xfrm>
          <a:off x="815559" y="1661806"/>
          <a:ext cx="2971307" cy="130067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5400000" scaled="0"/>
          <a:tileRect/>
        </a:gradFill>
        <a:ln>
          <a:noFill/>
        </a:ln>
        <a:effectLst>
          <a:outerShdw blurRad="63500" dist="38100" dir="5400000" algn="t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2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rPr>
            <a:t>방역대책본부</a:t>
          </a:r>
        </a:p>
      </dsp:txBody>
      <dsp:txXfrm>
        <a:off x="815559" y="1661806"/>
        <a:ext cx="2971307" cy="1300675"/>
      </dsp:txXfrm>
    </dsp:sp>
    <dsp:sp modelId="{2254E1C9-6625-412E-9BEF-3F23B0DD4321}">
      <dsp:nvSpPr>
        <dsp:cNvPr id="0" name=""/>
        <dsp:cNvSpPr/>
      </dsp:nvSpPr>
      <dsp:spPr>
        <a:xfrm>
          <a:off x="4381128" y="347"/>
          <a:ext cx="2810202" cy="129358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  <a:tileRect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400" kern="1200" dirty="0"/>
            <a:t>역학조사</a:t>
          </a:r>
          <a:endParaRPr lang="en-US" altLang="ko-KR" sz="1400" kern="1200" dirty="0"/>
        </a:p>
        <a:p>
          <a:pPr marL="0" lvl="0" indent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400" kern="1200" dirty="0"/>
            <a:t>발생의 역학적 특성 파악</a:t>
          </a:r>
          <a:endParaRPr lang="en-US" altLang="ko-KR" sz="1400" kern="1200" dirty="0"/>
        </a:p>
        <a:p>
          <a:pPr marL="0" lvl="0" indent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400" kern="1200" dirty="0"/>
            <a:t>생물테러 현장 감시</a:t>
          </a:r>
        </a:p>
      </dsp:txBody>
      <dsp:txXfrm>
        <a:off x="4381128" y="347"/>
        <a:ext cx="2810202" cy="1293588"/>
      </dsp:txXfrm>
    </dsp:sp>
    <dsp:sp modelId="{394C1D2F-7033-4A10-9F10-D3901AC87893}">
      <dsp:nvSpPr>
        <dsp:cNvPr id="0" name=""/>
        <dsp:cNvSpPr/>
      </dsp:nvSpPr>
      <dsp:spPr>
        <a:xfrm>
          <a:off x="4381128" y="1665349"/>
          <a:ext cx="2810202" cy="129358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  <a:tileRect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400" kern="1200" dirty="0"/>
            <a:t>역학조사</a:t>
          </a:r>
          <a:endParaRPr lang="en-US" altLang="ko-KR" sz="1400" kern="1200" dirty="0"/>
        </a:p>
        <a:p>
          <a:pPr marL="0" lvl="0" indent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400" kern="1200" dirty="0"/>
            <a:t>기타 행정지원</a:t>
          </a:r>
        </a:p>
      </dsp:txBody>
      <dsp:txXfrm>
        <a:off x="4381128" y="1665349"/>
        <a:ext cx="2810202" cy="1293588"/>
      </dsp:txXfrm>
    </dsp:sp>
    <dsp:sp modelId="{459ADFD2-5B16-4907-A09B-F3BF8F41A58F}">
      <dsp:nvSpPr>
        <dsp:cNvPr id="0" name=""/>
        <dsp:cNvSpPr/>
      </dsp:nvSpPr>
      <dsp:spPr>
        <a:xfrm>
          <a:off x="4381128" y="3330351"/>
          <a:ext cx="2810202" cy="129358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  <a:tileRect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400" kern="1200" dirty="0" err="1"/>
            <a:t>원인병원체</a:t>
          </a:r>
          <a:r>
            <a:rPr lang="ko-KR" altLang="en-US" sz="1400" kern="1200" dirty="0"/>
            <a:t> 시험검사</a:t>
          </a:r>
          <a:endParaRPr lang="en-US" altLang="ko-KR" sz="1400" kern="1200" dirty="0"/>
        </a:p>
        <a:p>
          <a:pPr marL="0" lvl="0" indent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400" kern="1200" dirty="0"/>
            <a:t>발생원인 추적조사</a:t>
          </a:r>
          <a:endParaRPr lang="en-US" altLang="ko-KR" sz="1400" kern="1200" dirty="0"/>
        </a:p>
        <a:p>
          <a:pPr marL="0" lvl="0" indent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1400" kern="1200" dirty="0"/>
            <a:t>(</a:t>
          </a:r>
          <a:r>
            <a:rPr lang="ko-KR" altLang="en-US" sz="1400" kern="1200" dirty="0"/>
            <a:t>보건환경연구원 미생물검사과</a:t>
          </a:r>
          <a:r>
            <a:rPr lang="en-US" altLang="ko-KR" sz="1400" kern="1200" dirty="0"/>
            <a:t>)</a:t>
          </a:r>
          <a:endParaRPr lang="ko-KR" altLang="en-US" sz="1400" kern="1200" dirty="0"/>
        </a:p>
      </dsp:txBody>
      <dsp:txXfrm>
        <a:off x="4381128" y="3330351"/>
        <a:ext cx="2810202" cy="12935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0" y="1"/>
            <a:ext cx="2928620" cy="541832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261" tIns="45631" rIns="91261" bIns="45631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 b="0">
                <a:solidFill>
                  <a:schemeClr val="tx1"/>
                </a:solidFill>
                <a:ea typeface="HY헤드라인M"/>
              </a:defRPr>
            </a:lvl1pPr>
          </a:lstStyle>
          <a:p>
            <a:pPr>
              <a:defRPr/>
            </a:pPr>
            <a:endParaRPr lang="en-US" altLang="ko-KR" dirty="0"/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dt" idx="1"/>
          </p:nvPr>
        </p:nvSpPr>
        <p:spPr>
          <a:xfrm>
            <a:off x="3823431" y="1"/>
            <a:ext cx="2928619" cy="541832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261" tIns="45631" rIns="91261" bIns="45631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200" b="0">
                <a:solidFill>
                  <a:schemeClr val="tx1"/>
                </a:solidFill>
                <a:ea typeface="HY헤드라인M"/>
              </a:defRPr>
            </a:lvl1pPr>
          </a:lstStyle>
          <a:p>
            <a:pPr>
              <a:defRPr/>
            </a:pPr>
            <a:endParaRPr lang="en-US" altLang="ko-KR" dirty="0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>
          <a:xfrm>
            <a:off x="679450" y="811213"/>
            <a:ext cx="5400675" cy="4051300"/>
          </a:xfrm>
          <a:prstGeom prst="rect">
            <a:avLst/>
          </a:prstGeom>
          <a:noFill/>
          <a:ln w="9525">
            <a:solidFill>
              <a:srgbClr val="000000"/>
            </a:solidFill>
            <a:miter/>
          </a:ln>
        </p:spPr>
      </p:sp>
      <p:sp>
        <p:nvSpPr>
          <p:cNvPr id="73733" name="Rectangle 5"/>
          <p:cNvSpPr>
            <a:spLocks noGrp="1" noChangeArrowheads="1"/>
          </p:cNvSpPr>
          <p:nvPr>
            <p:ph type="body" sz="quarter" idx="3"/>
          </p:nvPr>
        </p:nvSpPr>
        <p:spPr>
          <a:xfrm>
            <a:off x="675836" y="5135325"/>
            <a:ext cx="5401955" cy="4857507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261" tIns="45631" rIns="91261" bIns="456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/>
              <a:t>마스터 텍스트 스타일을 편집합니다</a:t>
            </a:r>
          </a:p>
          <a:p>
            <a:pPr lvl="1"/>
            <a:r>
              <a:rPr lang="ko-KR" altLang="en-US" noProof="0"/>
              <a:t>둘째 수준</a:t>
            </a:r>
          </a:p>
          <a:p>
            <a:pPr lvl="2"/>
            <a:r>
              <a:rPr lang="ko-KR" altLang="en-US" noProof="0"/>
              <a:t>셋째 수준</a:t>
            </a:r>
          </a:p>
          <a:p>
            <a:pPr lvl="3"/>
            <a:r>
              <a:rPr lang="ko-KR" altLang="en-US" noProof="0"/>
              <a:t>넷째 수준</a:t>
            </a:r>
          </a:p>
          <a:p>
            <a:pPr lvl="4"/>
            <a:r>
              <a:rPr lang="ko-KR" altLang="en-US" noProof="0"/>
              <a:t>다섯째 수준</a:t>
            </a:r>
          </a:p>
        </p:txBody>
      </p:sp>
      <p:sp>
        <p:nvSpPr>
          <p:cNvPr id="73734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0" y="10260296"/>
            <a:ext cx="2928620" cy="541832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261" tIns="45631" rIns="91261" bIns="45631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 b="0">
                <a:solidFill>
                  <a:schemeClr val="tx1"/>
                </a:solidFill>
                <a:ea typeface="HY헤드라인M"/>
              </a:defRPr>
            </a:lvl1pPr>
          </a:lstStyle>
          <a:p>
            <a:pPr>
              <a:defRPr/>
            </a:pPr>
            <a:endParaRPr lang="en-US" altLang="ko-KR" dirty="0"/>
          </a:p>
        </p:txBody>
      </p:sp>
      <p:sp>
        <p:nvSpPr>
          <p:cNvPr id="7373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23431" y="10260296"/>
            <a:ext cx="2928619" cy="541832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261" tIns="45631" rIns="91261" bIns="45631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HY헤드라인M"/>
              </a:defRPr>
            </a:lvl1pPr>
          </a:lstStyle>
          <a:p>
            <a:pPr lvl="0"/>
            <a:fld id="{DFFDFE98-597E-4E10-982B-1AA37D0FD977}" type="slidenum">
              <a:rPr lang="en-US" altLang="ko-KR"/>
              <a:pPr/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80400711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FDFE98-597E-4E10-982B-1AA37D0FD977}" type="slidenum">
              <a:rPr lang="en-US" altLang="ko-KR" smtClean="0"/>
              <a:pPr/>
              <a:t>1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5463961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8875" cy="3727450"/>
          </a:xfrm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452845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8875" cy="3727450"/>
          </a:xfrm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743633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8875" cy="3727450"/>
          </a:xfrm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7382319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8875" cy="3727450"/>
          </a:xfrm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0899898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8875" cy="3727450"/>
          </a:xfrm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5646686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8875" cy="3727450"/>
          </a:xfrm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4855958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8875" cy="3727450"/>
          </a:xfrm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6057811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8875" cy="3727450"/>
          </a:xfrm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5082627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8875" cy="3727450"/>
          </a:xfrm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3601126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8875" cy="3727450"/>
          </a:xfrm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705069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FDFE98-597E-4E10-982B-1AA37D0FD977}" type="slidenum">
              <a:rPr lang="en-US" altLang="ko-KR" smtClean="0"/>
              <a:pPr/>
              <a:t>2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93733049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8875" cy="3727450"/>
          </a:xfrm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0874984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8875" cy="3727450"/>
          </a:xfrm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3680355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8875" cy="3727450"/>
          </a:xfrm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4529210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8875" cy="3727450"/>
          </a:xfrm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9771404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8875" cy="3727450"/>
          </a:xfrm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3929784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8875" cy="3727450"/>
          </a:xfrm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1047294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8875" cy="3727450"/>
          </a:xfrm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609802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8875" cy="3727450"/>
          </a:xfrm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4640852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8875" cy="3727450"/>
          </a:xfrm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5844120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8875" cy="3727450"/>
          </a:xfrm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13280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8875" cy="3727450"/>
          </a:xfrm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1873783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8875" cy="3727450"/>
          </a:xfrm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6194612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8875" cy="3727450"/>
          </a:xfrm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0091017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8875" cy="3727450"/>
          </a:xfrm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8155393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8875" cy="3727450"/>
          </a:xfrm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3645876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8875" cy="3727450"/>
          </a:xfrm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244447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8875" cy="3727450"/>
          </a:xfrm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1818832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8875" cy="3727450"/>
          </a:xfrm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7929200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8875" cy="3727450"/>
          </a:xfrm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6063787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8875" cy="3727450"/>
          </a:xfrm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61376913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8875" cy="3727450"/>
          </a:xfrm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197672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8875" cy="3727450"/>
          </a:xfrm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59353416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8875" cy="3727450"/>
          </a:xfrm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05986946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8875" cy="3727450"/>
          </a:xfrm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7587485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8875" cy="3727450"/>
          </a:xfrm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34326579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8875" cy="3727450"/>
          </a:xfrm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45854848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8875" cy="3727450"/>
          </a:xfrm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88450668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8875" cy="3727450"/>
          </a:xfrm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26385855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8875" cy="3727450"/>
          </a:xfrm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16800150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8875" cy="3727450"/>
          </a:xfrm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68991782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8875" cy="3727450"/>
          </a:xfrm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312547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8875" cy="3727450"/>
          </a:xfrm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823481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8875" cy="3727450"/>
          </a:xfrm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77640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8875" cy="3727450"/>
          </a:xfrm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670481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8875" cy="3727450"/>
          </a:xfrm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271824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8875" cy="3727450"/>
          </a:xfrm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875808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189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pPr/>
              <a:t>10/17/2022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pPr/>
              <a:t>10/17/2022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pPr/>
              <a:t>10/17/2022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143000" y="3602037"/>
            <a:ext cx="6858000" cy="165576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91" indent="0" algn="ctr">
              <a:buNone/>
              <a:defRPr sz="1500"/>
            </a:lvl2pPr>
            <a:lvl3pPr marL="685783" indent="0" algn="ctr">
              <a:buNone/>
              <a:defRPr sz="1351"/>
            </a:lvl3pPr>
            <a:lvl4pPr marL="1028674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9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1" indent="0" algn="ctr">
              <a:buNone/>
              <a:defRPr sz="1200"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5CD14-A10B-408F-8AFA-4A77F9D57293}" type="datetimeFigureOut">
              <a:rPr lang="ko-KR" altLang="en-US" smtClean="0"/>
              <a:pPr/>
              <a:t>2022-10-17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 dirty="0"/>
              <a:t>- </a:t>
            </a:r>
            <a:fld id="{857AF532-864B-450F-8D0C-ED4560726AED}" type="slidenum">
              <a:rPr lang="en-US" altLang="ko-KR" smtClean="0"/>
              <a:pPr/>
              <a:t>‹#›</a:t>
            </a:fld>
            <a:r>
              <a:rPr lang="en-US" altLang="ko-KR" dirty="0"/>
              <a:t> -</a:t>
            </a:r>
          </a:p>
        </p:txBody>
      </p:sp>
    </p:spTree>
    <p:extLst>
      <p:ext uri="{BB962C8B-B14F-4D97-AF65-F5344CB8AC3E}">
        <p14:creationId xmlns:p14="http://schemas.microsoft.com/office/powerpoint/2010/main" val="2680364083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5CD14-A10B-408F-8AFA-4A77F9D57293}" type="datetimeFigureOut">
              <a:rPr lang="ko-KR" altLang="en-US" smtClean="0"/>
              <a:pPr/>
              <a:t>2022-10-17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 dirty="0"/>
              <a:t>- </a:t>
            </a:r>
            <a:fld id="{382280C9-AC72-47A7-8445-FCBD1D711541}" type="slidenum">
              <a:rPr lang="en-US" altLang="ko-KR" smtClean="0"/>
              <a:pPr/>
              <a:t>‹#›</a:t>
            </a:fld>
            <a:r>
              <a:rPr lang="en-US" altLang="ko-KR" dirty="0"/>
              <a:t> -</a:t>
            </a:r>
          </a:p>
        </p:txBody>
      </p:sp>
    </p:spTree>
    <p:extLst>
      <p:ext uri="{BB962C8B-B14F-4D97-AF65-F5344CB8AC3E}">
        <p14:creationId xmlns:p14="http://schemas.microsoft.com/office/powerpoint/2010/main" val="2614758956"/>
      </p:ext>
    </p:extLst>
  </p:cSld>
  <p:clrMapOvr>
    <a:masterClrMapping/>
  </p:clrMapOvr>
  <p:transition>
    <p:zoom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3888" y="1709744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3888" y="4589468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9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351">
                <a:solidFill>
                  <a:schemeClr val="tx1">
                    <a:tint val="75000"/>
                  </a:schemeClr>
                </a:solidFill>
              </a:defRPr>
            </a:lvl3pPr>
            <a:lvl4pPr marL="102867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5CD14-A10B-408F-8AFA-4A77F9D57293}" type="datetimeFigureOut">
              <a:rPr lang="ko-KR" altLang="en-US" smtClean="0"/>
              <a:pPr/>
              <a:t>2022-10-17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 dirty="0"/>
              <a:t>- </a:t>
            </a:r>
            <a:fld id="{D3EB1B72-24B7-4B17-99EC-6CC3B1BD437B}" type="slidenum">
              <a:rPr lang="en-US" altLang="ko-KR" smtClean="0"/>
              <a:pPr/>
              <a:t>‹#›</a:t>
            </a:fld>
            <a:r>
              <a:rPr lang="en-US" altLang="ko-KR" dirty="0"/>
              <a:t> -</a:t>
            </a:r>
          </a:p>
        </p:txBody>
      </p:sp>
    </p:spTree>
    <p:extLst>
      <p:ext uri="{BB962C8B-B14F-4D97-AF65-F5344CB8AC3E}">
        <p14:creationId xmlns:p14="http://schemas.microsoft.com/office/powerpoint/2010/main" val="1246258613"/>
      </p:ext>
    </p:extLst>
  </p:cSld>
  <p:clrMapOvr>
    <a:masterClrMapping/>
  </p:clrMapOvr>
  <p:transition>
    <p:zoom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9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9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5CD14-A10B-408F-8AFA-4A77F9D57293}" type="datetimeFigureOut">
              <a:rPr lang="ko-KR" altLang="en-US" smtClean="0"/>
              <a:pPr/>
              <a:t>2022-10-17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 dirty="0"/>
              <a:t>- </a:t>
            </a:r>
            <a:fld id="{C03BE0A5-6C94-4A32-B693-5C8E645B36E8}" type="slidenum">
              <a:rPr lang="en-US" altLang="ko-KR" smtClean="0"/>
              <a:pPr/>
              <a:t>‹#›</a:t>
            </a:fld>
            <a:r>
              <a:rPr lang="en-US" altLang="ko-KR" dirty="0"/>
              <a:t> -</a:t>
            </a:r>
          </a:p>
        </p:txBody>
      </p:sp>
    </p:spTree>
    <p:extLst>
      <p:ext uri="{BB962C8B-B14F-4D97-AF65-F5344CB8AC3E}">
        <p14:creationId xmlns:p14="http://schemas.microsoft.com/office/powerpoint/2010/main" val="1194763401"/>
      </p:ext>
    </p:extLst>
  </p:cSld>
  <p:clrMapOvr>
    <a:masterClrMapping/>
  </p:clrMapOvr>
  <p:transition>
    <p:zoom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1" indent="0">
              <a:buNone/>
              <a:defRPr sz="1500" b="1"/>
            </a:lvl2pPr>
            <a:lvl3pPr marL="685783" indent="0">
              <a:buNone/>
              <a:defRPr sz="1351" b="1"/>
            </a:lvl3pPr>
            <a:lvl4pPr marL="1028674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9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1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5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1" indent="0">
              <a:buNone/>
              <a:defRPr sz="1500" b="1"/>
            </a:lvl2pPr>
            <a:lvl3pPr marL="685783" indent="0">
              <a:buNone/>
              <a:defRPr sz="1351" b="1"/>
            </a:lvl3pPr>
            <a:lvl4pPr marL="1028674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9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1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5" y="2505075"/>
            <a:ext cx="3887391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5CD14-A10B-408F-8AFA-4A77F9D57293}" type="datetimeFigureOut">
              <a:rPr lang="ko-KR" altLang="en-US" smtClean="0"/>
              <a:pPr/>
              <a:t>2022-10-17</a:t>
            </a:fld>
            <a:endParaRPr lang="ko-KR" altLang="en-US" dirty="0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 dirty="0"/>
              <a:t>- </a:t>
            </a:r>
            <a:fld id="{EC2E28DF-3328-4DED-BD5E-5703DBB38BBF}" type="slidenum">
              <a:rPr lang="en-US" altLang="ko-KR" smtClean="0"/>
              <a:pPr/>
              <a:t>‹#›</a:t>
            </a:fld>
            <a:r>
              <a:rPr lang="en-US" altLang="ko-KR" dirty="0"/>
              <a:t> -</a:t>
            </a:r>
          </a:p>
        </p:txBody>
      </p:sp>
    </p:spTree>
    <p:extLst>
      <p:ext uri="{BB962C8B-B14F-4D97-AF65-F5344CB8AC3E}">
        <p14:creationId xmlns:p14="http://schemas.microsoft.com/office/powerpoint/2010/main" val="2688760286"/>
      </p:ext>
    </p:extLst>
  </p:cSld>
  <p:clrMapOvr>
    <a:masterClrMapping/>
  </p:clrMapOvr>
  <p:transition>
    <p:zoom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5CD14-A10B-408F-8AFA-4A77F9D57293}" type="datetimeFigureOut">
              <a:rPr lang="ko-KR" altLang="en-US" smtClean="0"/>
              <a:pPr/>
              <a:t>2022-10-17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 dirty="0"/>
              <a:t>- </a:t>
            </a:r>
            <a:fld id="{32D5C351-02CB-4AE2-A24C-656BC6D51342}" type="slidenum">
              <a:rPr lang="en-US" altLang="ko-KR" smtClean="0"/>
              <a:pPr/>
              <a:t>‹#›</a:t>
            </a:fld>
            <a:r>
              <a:rPr lang="en-US" altLang="ko-KR" dirty="0"/>
              <a:t> -</a:t>
            </a:r>
          </a:p>
        </p:txBody>
      </p:sp>
    </p:spTree>
    <p:extLst>
      <p:ext uri="{BB962C8B-B14F-4D97-AF65-F5344CB8AC3E}">
        <p14:creationId xmlns:p14="http://schemas.microsoft.com/office/powerpoint/2010/main" val="2378591823"/>
      </p:ext>
    </p:extLst>
  </p:cSld>
  <p:clrMapOvr>
    <a:masterClrMapping/>
  </p:clrMapOvr>
  <p:transition>
    <p:zoom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5CD14-A10B-408F-8AFA-4A77F9D57293}" type="datetimeFigureOut">
              <a:rPr lang="ko-KR" altLang="en-US" smtClean="0"/>
              <a:pPr/>
              <a:t>2022-10-17</a:t>
            </a:fld>
            <a:endParaRPr lang="ko-KR" altLang="en-US" dirty="0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 dirty="0"/>
              <a:t>- </a:t>
            </a:r>
            <a:fld id="{EBFED223-A1AB-4B6B-BF50-6C247D92D221}" type="slidenum">
              <a:rPr lang="en-US" altLang="ko-KR" smtClean="0"/>
              <a:pPr/>
              <a:t>‹#›</a:t>
            </a:fld>
            <a:r>
              <a:rPr lang="en-US" altLang="ko-KR" dirty="0"/>
              <a:t> -</a:t>
            </a:r>
          </a:p>
        </p:txBody>
      </p:sp>
    </p:spTree>
    <p:extLst>
      <p:ext uri="{BB962C8B-B14F-4D97-AF65-F5344CB8AC3E}">
        <p14:creationId xmlns:p14="http://schemas.microsoft.com/office/powerpoint/2010/main" val="4212906614"/>
      </p:ext>
    </p:extLst>
  </p:cSld>
  <p:clrMapOvr>
    <a:masterClrMapping/>
  </p:clrMapOvr>
  <p:transition>
    <p:zoom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7391" y="987430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29841" y="2057402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91" indent="0">
              <a:buNone/>
              <a:defRPr sz="1051"/>
            </a:lvl2pPr>
            <a:lvl3pPr marL="685783" indent="0">
              <a:buNone/>
              <a:defRPr sz="900"/>
            </a:lvl3pPr>
            <a:lvl4pPr marL="1028674" indent="0">
              <a:buNone/>
              <a:defRPr sz="751"/>
            </a:lvl4pPr>
            <a:lvl5pPr marL="1371566" indent="0">
              <a:buNone/>
              <a:defRPr sz="751"/>
            </a:lvl5pPr>
            <a:lvl6pPr marL="1714457" indent="0">
              <a:buNone/>
              <a:defRPr sz="751"/>
            </a:lvl6pPr>
            <a:lvl7pPr marL="2057349" indent="0">
              <a:buNone/>
              <a:defRPr sz="751"/>
            </a:lvl7pPr>
            <a:lvl8pPr marL="2400240" indent="0">
              <a:buNone/>
              <a:defRPr sz="751"/>
            </a:lvl8pPr>
            <a:lvl9pPr marL="2743131" indent="0">
              <a:buNone/>
              <a:defRPr sz="75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5CD14-A10B-408F-8AFA-4A77F9D57293}" type="datetimeFigureOut">
              <a:rPr lang="ko-KR" altLang="en-US" smtClean="0"/>
              <a:pPr/>
              <a:t>2022-10-17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 dirty="0"/>
              <a:t>- </a:t>
            </a:r>
            <a:fld id="{D80C83AB-5EFC-442E-8A4B-6861525DD0D7}" type="slidenum">
              <a:rPr lang="en-US" altLang="ko-KR" smtClean="0"/>
              <a:pPr/>
              <a:t>‹#›</a:t>
            </a:fld>
            <a:r>
              <a:rPr lang="en-US" altLang="ko-KR" dirty="0"/>
              <a:t> -</a:t>
            </a:r>
          </a:p>
        </p:txBody>
      </p:sp>
    </p:spTree>
    <p:extLst>
      <p:ext uri="{BB962C8B-B14F-4D97-AF65-F5344CB8AC3E}">
        <p14:creationId xmlns:p14="http://schemas.microsoft.com/office/powerpoint/2010/main" val="3317465531"/>
      </p:ext>
    </p:extLst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pPr/>
              <a:t>10/17/2022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7391" y="987430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891" indent="0">
              <a:buNone/>
              <a:defRPr sz="2100"/>
            </a:lvl2pPr>
            <a:lvl3pPr marL="685783" indent="0">
              <a:buNone/>
              <a:defRPr sz="1800"/>
            </a:lvl3pPr>
            <a:lvl4pPr marL="1028674" indent="0">
              <a:buNone/>
              <a:defRPr sz="1500"/>
            </a:lvl4pPr>
            <a:lvl5pPr marL="1371566" indent="0">
              <a:buNone/>
              <a:defRPr sz="1500"/>
            </a:lvl5pPr>
            <a:lvl6pPr marL="1714457" indent="0">
              <a:buNone/>
              <a:defRPr sz="1500"/>
            </a:lvl6pPr>
            <a:lvl7pPr marL="2057349" indent="0">
              <a:buNone/>
              <a:defRPr sz="1500"/>
            </a:lvl7pPr>
            <a:lvl8pPr marL="2400240" indent="0">
              <a:buNone/>
              <a:defRPr sz="1500"/>
            </a:lvl8pPr>
            <a:lvl9pPr marL="2743131" indent="0">
              <a:buNone/>
              <a:defRPr sz="1500"/>
            </a:lvl9pPr>
          </a:lstStyle>
          <a:p>
            <a:endParaRPr lang="ko-KR" alt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29841" y="2057402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91" indent="0">
              <a:buNone/>
              <a:defRPr sz="1051"/>
            </a:lvl2pPr>
            <a:lvl3pPr marL="685783" indent="0">
              <a:buNone/>
              <a:defRPr sz="900"/>
            </a:lvl3pPr>
            <a:lvl4pPr marL="1028674" indent="0">
              <a:buNone/>
              <a:defRPr sz="751"/>
            </a:lvl4pPr>
            <a:lvl5pPr marL="1371566" indent="0">
              <a:buNone/>
              <a:defRPr sz="751"/>
            </a:lvl5pPr>
            <a:lvl6pPr marL="1714457" indent="0">
              <a:buNone/>
              <a:defRPr sz="751"/>
            </a:lvl6pPr>
            <a:lvl7pPr marL="2057349" indent="0">
              <a:buNone/>
              <a:defRPr sz="751"/>
            </a:lvl7pPr>
            <a:lvl8pPr marL="2400240" indent="0">
              <a:buNone/>
              <a:defRPr sz="751"/>
            </a:lvl8pPr>
            <a:lvl9pPr marL="2743131" indent="0">
              <a:buNone/>
              <a:defRPr sz="75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5CD14-A10B-408F-8AFA-4A77F9D57293}" type="datetimeFigureOut">
              <a:rPr lang="ko-KR" altLang="en-US" smtClean="0"/>
              <a:pPr/>
              <a:t>2022-10-17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 dirty="0"/>
              <a:t>- </a:t>
            </a:r>
            <a:fld id="{E9F4293D-BA2E-4A8F-81DE-18BC305D503F}" type="slidenum">
              <a:rPr lang="en-US" altLang="ko-KR" smtClean="0"/>
              <a:pPr/>
              <a:t>‹#›</a:t>
            </a:fld>
            <a:r>
              <a:rPr lang="en-US" altLang="ko-KR" dirty="0"/>
              <a:t> -</a:t>
            </a:r>
          </a:p>
        </p:txBody>
      </p:sp>
    </p:spTree>
    <p:extLst>
      <p:ext uri="{BB962C8B-B14F-4D97-AF65-F5344CB8AC3E}">
        <p14:creationId xmlns:p14="http://schemas.microsoft.com/office/powerpoint/2010/main" val="2529593839"/>
      </p:ext>
    </p:extLst>
  </p:cSld>
  <p:clrMapOvr>
    <a:masterClrMapping/>
  </p:clrMapOvr>
  <p:transition>
    <p:zoom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5CD14-A10B-408F-8AFA-4A77F9D57293}" type="datetimeFigureOut">
              <a:rPr lang="ko-KR" altLang="en-US" smtClean="0"/>
              <a:pPr/>
              <a:t>2022-10-17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 dirty="0"/>
              <a:t>- </a:t>
            </a:r>
            <a:fld id="{90FEA288-DDEA-4FBA-9A73-8407B172C36E}" type="slidenum">
              <a:rPr lang="en-US" altLang="ko-KR" smtClean="0"/>
              <a:pPr/>
              <a:t>‹#›</a:t>
            </a:fld>
            <a:r>
              <a:rPr lang="en-US" altLang="ko-KR" dirty="0"/>
              <a:t> -</a:t>
            </a:r>
          </a:p>
        </p:txBody>
      </p:sp>
    </p:spTree>
    <p:extLst>
      <p:ext uri="{BB962C8B-B14F-4D97-AF65-F5344CB8AC3E}">
        <p14:creationId xmlns:p14="http://schemas.microsoft.com/office/powerpoint/2010/main" val="1316244444"/>
      </p:ext>
    </p:extLst>
  </p:cSld>
  <p:clrMapOvr>
    <a:masterClrMapping/>
  </p:clrMapOvr>
  <p:transition>
    <p:zoom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3676" y="365127"/>
            <a:ext cx="1971675" cy="581183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5" y="365127"/>
            <a:ext cx="5800725" cy="581183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5CD14-A10B-408F-8AFA-4A77F9D57293}" type="datetimeFigureOut">
              <a:rPr lang="ko-KR" altLang="en-US" smtClean="0"/>
              <a:pPr/>
              <a:t>2022-10-17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 dirty="0"/>
              <a:t>- </a:t>
            </a:r>
            <a:fld id="{DCA0982C-79C7-4FB1-9599-2C2192FC0324}" type="slidenum">
              <a:rPr lang="en-US" altLang="ko-KR" smtClean="0"/>
              <a:pPr/>
              <a:t>‹#›</a:t>
            </a:fld>
            <a:r>
              <a:rPr lang="en-US" altLang="ko-KR" dirty="0"/>
              <a:t> -</a:t>
            </a:r>
          </a:p>
        </p:txBody>
      </p:sp>
    </p:spTree>
    <p:extLst>
      <p:ext uri="{BB962C8B-B14F-4D97-AF65-F5344CB8AC3E}">
        <p14:creationId xmlns:p14="http://schemas.microsoft.com/office/powerpoint/2010/main" val="318320157"/>
      </p:ext>
    </p:extLst>
  </p:cSld>
  <p:clrMapOvr>
    <a:masterClrMapping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 smtId="429496729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1800"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pPr/>
              <a:t>10/17/2022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pPr/>
              <a:t>10/17/2022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 smtId="4294967295"/>
            </a:lvl1pPr>
            <a:lvl2pPr marL="457189" indent="0">
              <a:buNone/>
              <a:defRPr sz="2000" b="1" smtId="4294967295"/>
            </a:lvl2pPr>
            <a:lvl3pPr marL="914377" indent="0">
              <a:buNone/>
              <a:defRPr sz="1800" b="1" smtId="4294967295"/>
            </a:lvl3pPr>
            <a:lvl4pPr marL="1371566" indent="0">
              <a:buNone/>
              <a:defRPr sz="1600" b="1" smtId="4294967295"/>
            </a:lvl4pPr>
            <a:lvl5pPr marL="1828754" indent="0">
              <a:buNone/>
              <a:defRPr sz="1600" b="1" smtId="4294967295"/>
            </a:lvl5pPr>
            <a:lvl6pPr marL="2285943" indent="0">
              <a:buNone/>
              <a:defRPr sz="1600" b="1" smtId="4294967295"/>
            </a:lvl6pPr>
            <a:lvl7pPr marL="2743131" indent="0">
              <a:buNone/>
              <a:defRPr sz="1600" b="1" smtId="4294967295"/>
            </a:lvl7pPr>
            <a:lvl8pPr marL="3200320" indent="0">
              <a:buNone/>
              <a:defRPr sz="1600" b="1" smtId="4294967295"/>
            </a:lvl8pPr>
            <a:lvl9pPr marL="3657509" indent="0">
              <a:buNone/>
              <a:defRPr sz="1600" b="1" smtId="4294967295"/>
            </a:lvl9pPr>
          </a:lstStyle>
          <a:p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 smtId="4294967295"/>
            </a:lvl1pPr>
            <a:lvl2pPr marL="457189" indent="0">
              <a:buNone/>
              <a:defRPr sz="2000" b="1" smtId="4294967295"/>
            </a:lvl2pPr>
            <a:lvl3pPr marL="914377" indent="0">
              <a:buNone/>
              <a:defRPr sz="1800" b="1" smtId="4294967295"/>
            </a:lvl3pPr>
            <a:lvl4pPr marL="1371566" indent="0">
              <a:buNone/>
              <a:defRPr sz="1600" b="1" smtId="4294967295"/>
            </a:lvl4pPr>
            <a:lvl5pPr marL="1828754" indent="0">
              <a:buNone/>
              <a:defRPr sz="1600" b="1" smtId="4294967295"/>
            </a:lvl5pPr>
            <a:lvl6pPr marL="2285943" indent="0">
              <a:buNone/>
              <a:defRPr sz="1600" b="1" smtId="4294967295"/>
            </a:lvl6pPr>
            <a:lvl7pPr marL="2743131" indent="0">
              <a:buNone/>
              <a:defRPr sz="1600" b="1" smtId="4294967295"/>
            </a:lvl7pPr>
            <a:lvl8pPr marL="3200320" indent="0">
              <a:buNone/>
              <a:defRPr sz="1600" b="1" smtId="4294967295"/>
            </a:lvl8pPr>
            <a:lvl9pPr marL="3657509" indent="0">
              <a:buNone/>
              <a:defRPr sz="1600" b="1" smtId="4294967295"/>
            </a:lvl9pPr>
          </a:lstStyle>
          <a:p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pPr/>
              <a:t>10/17/2022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pPr/>
              <a:t>10/17/2022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pPr/>
              <a:t>10/17/2022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 smtId="4294967295"/>
            </a:lvl1pPr>
            <a:lvl2pPr>
              <a:defRPr sz="2800" smtId="4294967295"/>
            </a:lvl2pPr>
            <a:lvl3pPr>
              <a:defRPr sz="2400" smtId="4294967295"/>
            </a:lvl3pPr>
            <a:lvl4pPr>
              <a:defRPr sz="2000" smtId="4294967295"/>
            </a:lvl4pPr>
            <a:lvl5pPr>
              <a:defRPr sz="2000" smtId="4294967295"/>
            </a:lvl5pPr>
            <a:lvl6pPr>
              <a:defRPr sz="2000" smtId="4294967295"/>
            </a:lvl6pPr>
            <a:lvl7pPr>
              <a:defRPr sz="2000" smtId="4294967295"/>
            </a:lvl7pPr>
            <a:lvl8pPr>
              <a:defRPr sz="2000" smtId="4294967295"/>
            </a:lvl8pPr>
            <a:lvl9pPr>
              <a:defRPr sz="2000" smtId="4294967295"/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 smtId="4294967295"/>
            </a:lvl1pPr>
            <a:lvl2pPr marL="457189" indent="0">
              <a:buNone/>
              <a:defRPr sz="1200" smtId="4294967295"/>
            </a:lvl2pPr>
            <a:lvl3pPr marL="914377" indent="0">
              <a:buNone/>
              <a:defRPr sz="1000" smtId="4294967295"/>
            </a:lvl3pPr>
            <a:lvl4pPr marL="1371566" indent="0">
              <a:buNone/>
              <a:defRPr sz="900" smtId="4294967295"/>
            </a:lvl4pPr>
            <a:lvl5pPr marL="1828754" indent="0">
              <a:buNone/>
              <a:defRPr sz="900" smtId="4294967295"/>
            </a:lvl5pPr>
            <a:lvl6pPr marL="2285943" indent="0">
              <a:buNone/>
              <a:defRPr sz="900" smtId="4294967295"/>
            </a:lvl6pPr>
            <a:lvl7pPr marL="2743131" indent="0">
              <a:buNone/>
              <a:defRPr sz="900" smtId="4294967295"/>
            </a:lvl7pPr>
            <a:lvl8pPr marL="3200320" indent="0">
              <a:buNone/>
              <a:defRPr sz="900" smtId="4294967295"/>
            </a:lvl8pPr>
            <a:lvl9pPr marL="3657509" indent="0">
              <a:buNone/>
              <a:defRPr sz="900" smtId="4294967295"/>
            </a:lvl9pPr>
          </a:lstStyle>
          <a:p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pPr/>
              <a:t>10/17/2022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 smtId="4294967295"/>
            </a:lvl1pPr>
            <a:lvl2pPr marL="457189" indent="0">
              <a:buNone/>
              <a:defRPr sz="2800" smtId="4294967295"/>
            </a:lvl2pPr>
            <a:lvl3pPr marL="914377" indent="0">
              <a:buNone/>
              <a:defRPr sz="2400" smtId="4294967295"/>
            </a:lvl3pPr>
            <a:lvl4pPr marL="1371566" indent="0">
              <a:buNone/>
              <a:defRPr sz="2000" smtId="4294967295"/>
            </a:lvl4pPr>
            <a:lvl5pPr marL="1828754" indent="0">
              <a:buNone/>
              <a:defRPr sz="2000" smtId="4294967295"/>
            </a:lvl5pPr>
            <a:lvl6pPr marL="2285943" indent="0">
              <a:buNone/>
              <a:defRPr sz="2000" smtId="4294967295"/>
            </a:lvl6pPr>
            <a:lvl7pPr marL="2743131" indent="0">
              <a:buNone/>
              <a:defRPr sz="2000" smtId="4294967295"/>
            </a:lvl7pPr>
            <a:lvl8pPr marL="3200320" indent="0">
              <a:buNone/>
              <a:defRPr sz="2000" smtId="4294967295"/>
            </a:lvl8pPr>
            <a:lvl9pPr marL="3657509" indent="0">
              <a:buNone/>
              <a:defRPr sz="2000" smtId="4294967295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 smtId="4294967295"/>
            </a:lvl1pPr>
            <a:lvl2pPr marL="457189" indent="0">
              <a:buNone/>
              <a:defRPr sz="1200" smtId="4294967295"/>
            </a:lvl2pPr>
            <a:lvl3pPr marL="914377" indent="0">
              <a:buNone/>
              <a:defRPr sz="1000" smtId="4294967295"/>
            </a:lvl3pPr>
            <a:lvl4pPr marL="1371566" indent="0">
              <a:buNone/>
              <a:defRPr sz="900" smtId="4294967295"/>
            </a:lvl4pPr>
            <a:lvl5pPr marL="1828754" indent="0">
              <a:buNone/>
              <a:defRPr sz="900" smtId="4294967295"/>
            </a:lvl5pPr>
            <a:lvl6pPr marL="2285943" indent="0">
              <a:buNone/>
              <a:defRPr sz="900" smtId="4294967295"/>
            </a:lvl6pPr>
            <a:lvl7pPr marL="2743131" indent="0">
              <a:buNone/>
              <a:defRPr sz="900" smtId="4294967295"/>
            </a:lvl7pPr>
            <a:lvl8pPr marL="3200320" indent="0">
              <a:buNone/>
              <a:defRPr sz="900" smtId="4294967295"/>
            </a:lvl8pPr>
            <a:lvl9pPr marL="3657509" indent="0">
              <a:buNone/>
              <a:defRPr sz="900" smtId="4294967295"/>
            </a:lvl9pPr>
          </a:lstStyle>
          <a:p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pPr/>
              <a:t>10/17/2022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 smtId="4294967295"/>
              <a:pPr/>
              <a:t>10/17/2022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 smtId="4294967295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377" rtl="0" eaLnBrk="1" latinLnBrk="0" hangingPunct="1">
        <a:spcBef>
          <a:spcPct val="0"/>
        </a:spcBef>
        <a:buNone/>
        <a:defRPr sz="4400" kern="1200" smtId="4294967295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1" indent="-342891" algn="l" defTabSz="914377" rtl="0" eaLnBrk="1" latinLnBrk="0" hangingPunct="1">
        <a:spcBef>
          <a:spcPct val="20000"/>
        </a:spcBef>
        <a:buFont typeface="Arial" pitchFamily="34" charset="0"/>
        <a:buChar char="•"/>
        <a:defRPr sz="32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742932" indent="-285744" algn="l" defTabSz="914377" rtl="0" eaLnBrk="1" latinLnBrk="0" hangingPunct="1">
        <a:spcBef>
          <a:spcPct val="20000"/>
        </a:spcBef>
        <a:buFont typeface="Arial" pitchFamily="34" charset="0"/>
        <a:buChar char="–"/>
        <a:defRPr sz="2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4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spcBef>
          <a:spcPct val="20000"/>
        </a:spcBef>
        <a:buFont typeface="Arial" pitchFamily="34" charset="0"/>
        <a:buChar char="–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spcBef>
          <a:spcPct val="20000"/>
        </a:spcBef>
        <a:buFont typeface="Arial" pitchFamily="34" charset="0"/>
        <a:buChar char="»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 smtId="4294967295"/>
      </a:defPPr>
      <a:lvl1pPr marL="0" algn="l" defTabSz="914377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0" y="635635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ko-KR" smtId="4294967295"/>
            </a:defPPr>
            <a:lvl1pPr marL="0" algn="l" defTabSz="914377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900" kern="1200">
                <a:solidFill>
                  <a:schemeClr val="tx1">
                    <a:tint val="75000"/>
                  </a:schemeClr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1pPr>
            <a:lvl2pPr marL="457189" algn="l" defTabSz="914377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2pPr>
            <a:lvl3pPr marL="914377" algn="l" defTabSz="914377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3pPr>
            <a:lvl4pPr marL="1371566" algn="l" defTabSz="914377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4pPr>
            <a:lvl5pPr marL="1828754" algn="l" defTabSz="914377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5pPr>
            <a:lvl6pPr marL="2285943" algn="l" defTabSz="914377" rtl="0" eaLnBrk="1" latinLnBrk="1" hangingPunct="1"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6pPr>
            <a:lvl7pPr marL="2743131" algn="l" defTabSz="914377" rtl="0" eaLnBrk="1" latinLnBrk="1" hangingPunct="1"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7pPr>
            <a:lvl8pPr marL="3200320" algn="l" defTabSz="914377" rtl="0" eaLnBrk="1" latinLnBrk="1" hangingPunct="1"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8pPr>
          </a:lstStyle>
          <a:p>
            <a:fld id="{6145CD14-A10B-408F-8AFA-4A77F9D57293}" type="datetimeFigureOut">
              <a:rPr lang="ko-KR" altLang="en-US" smtClean="0"/>
              <a:pPr/>
              <a:t>2022-10-17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0" y="6356355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ko-KR" smtId="4294967295"/>
            </a:defPPr>
            <a:lvl1pPr marL="0" algn="ctr" defTabSz="914377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900" kern="1200">
                <a:solidFill>
                  <a:schemeClr val="tx1">
                    <a:tint val="75000"/>
                  </a:schemeClr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1pPr>
            <a:lvl2pPr marL="457189" algn="l" defTabSz="914377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2pPr>
            <a:lvl3pPr marL="914377" algn="l" defTabSz="914377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3pPr>
            <a:lvl4pPr marL="1371566" algn="l" defTabSz="914377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4pPr>
            <a:lvl5pPr marL="1828754" algn="l" defTabSz="914377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5pPr>
            <a:lvl6pPr marL="2285943" algn="l" defTabSz="914377" rtl="0" eaLnBrk="1" latinLnBrk="1" hangingPunct="1"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6pPr>
            <a:lvl7pPr marL="2743131" algn="l" defTabSz="914377" rtl="0" eaLnBrk="1" latinLnBrk="1" hangingPunct="1"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7pPr>
            <a:lvl8pPr marL="3200320" algn="l" defTabSz="914377" rtl="0" eaLnBrk="1" latinLnBrk="1" hangingPunct="1"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8pPr>
          </a:lstStyle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0" y="635635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ko-KR" smtId="4294967295"/>
            </a:defPPr>
            <a:lvl1pPr marL="0" algn="r" defTabSz="914377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900" kern="1200">
                <a:solidFill>
                  <a:schemeClr val="tx1">
                    <a:tint val="75000"/>
                  </a:schemeClr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1pPr>
            <a:lvl2pPr marL="457189" algn="l" defTabSz="914377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2pPr>
            <a:lvl3pPr marL="914377" algn="l" defTabSz="914377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3pPr>
            <a:lvl4pPr marL="1371566" algn="l" defTabSz="914377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4pPr>
            <a:lvl5pPr marL="1828754" algn="l" defTabSz="914377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5pPr>
            <a:lvl6pPr marL="2285943" algn="l" defTabSz="914377" rtl="0" eaLnBrk="1" latinLnBrk="1" hangingPunct="1"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6pPr>
            <a:lvl7pPr marL="2743131" algn="l" defTabSz="914377" rtl="0" eaLnBrk="1" latinLnBrk="1" hangingPunct="1"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7pPr>
            <a:lvl8pPr marL="3200320" algn="l" defTabSz="914377" rtl="0" eaLnBrk="1" latinLnBrk="1" hangingPunct="1"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8pPr>
          </a:lstStyle>
          <a:p>
            <a:r>
              <a:rPr lang="en-US" altLang="ko-KR" dirty="0"/>
              <a:t>- </a:t>
            </a:r>
            <a:fld id="{857AF532-864B-450F-8D0C-ED4560726AED}" type="slidenum">
              <a:rPr lang="en-US" altLang="ko-KR" smtClean="0"/>
              <a:pPr/>
              <a:t>‹#›</a:t>
            </a:fld>
            <a:r>
              <a:rPr lang="en-US" altLang="ko-KR" dirty="0"/>
              <a:t> -</a:t>
            </a:r>
          </a:p>
        </p:txBody>
      </p:sp>
    </p:spTree>
    <p:extLst>
      <p:ext uri="{BB962C8B-B14F-4D97-AF65-F5344CB8AC3E}">
        <p14:creationId xmlns:p14="http://schemas.microsoft.com/office/powerpoint/2010/main" val="10898511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891" r:id="rId2"/>
    <p:sldLayoutId id="2147483892" r:id="rId3"/>
    <p:sldLayoutId id="2147483893" r:id="rId4"/>
    <p:sldLayoutId id="2147483894" r:id="rId5"/>
    <p:sldLayoutId id="2147483895" r:id="rId6"/>
    <p:sldLayoutId id="2147483896" r:id="rId7"/>
    <p:sldLayoutId id="2147483897" r:id="rId8"/>
    <p:sldLayoutId id="2147483898" r:id="rId9"/>
    <p:sldLayoutId id="2147483899" r:id="rId10"/>
    <p:sldLayoutId id="2147483900" r:id="rId11"/>
  </p:sldLayoutIdLst>
  <p:transition/>
  <p:txStyles>
    <p:titleStyle>
      <a:lvl1pPr algn="l" defTabSz="685783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1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8" indent="-171446" algn="l" defTabSz="685783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9" indent="-171446" algn="l" defTabSz="685783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1" indent="-171446" algn="l" defTabSz="685783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4" indent="-171446" algn="l" defTabSz="685783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8" indent="-171446" algn="l" defTabSz="685783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685783" rtl="0" eaLnBrk="1" latinLnBrk="1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2891" algn="l" defTabSz="685783" rtl="0" eaLnBrk="1" latinLnBrk="1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1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4" algn="l" defTabSz="685783" rtl="0" eaLnBrk="1" latinLnBrk="1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1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1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9" algn="l" defTabSz="685783" rtl="0" eaLnBrk="1" latinLnBrk="1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1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1" algn="l" defTabSz="685783" rtl="0" eaLnBrk="1" latinLnBrk="1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2.xml"/><Relationship Id="rId10" Type="http://schemas.openxmlformats.org/officeDocument/2006/relationships/diagramQuickStyle" Target="../diagrams/quickStyle3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8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9.pn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3.jpe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jpeg"/><Relationship Id="rId7" Type="http://schemas.openxmlformats.org/officeDocument/2006/relationships/image" Target="../media/image18.sv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7.png"/><Relationship Id="rId5" Type="http://schemas.openxmlformats.org/officeDocument/2006/relationships/image" Target="../media/image16.svg"/><Relationship Id="rId10" Type="http://schemas.openxmlformats.org/officeDocument/2006/relationships/image" Target="../media/image3.jpeg"/><Relationship Id="rId4" Type="http://schemas.openxmlformats.org/officeDocument/2006/relationships/image" Target="../media/image15.png"/><Relationship Id="rId9" Type="http://schemas.openxmlformats.org/officeDocument/2006/relationships/image" Target="../media/image20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2.png"/><Relationship Id="rId5" Type="http://schemas.openxmlformats.org/officeDocument/2006/relationships/image" Target="../media/image21.jpeg"/><Relationship Id="rId4" Type="http://schemas.openxmlformats.org/officeDocument/2006/relationships/image" Target="../media/image3.jpe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13" Type="http://schemas.openxmlformats.org/officeDocument/2006/relationships/image" Target="../media/image31.jpeg"/><Relationship Id="rId3" Type="http://schemas.openxmlformats.org/officeDocument/2006/relationships/image" Target="../media/image9.png"/><Relationship Id="rId7" Type="http://schemas.openxmlformats.org/officeDocument/2006/relationships/image" Target="../media/image25.jpeg"/><Relationship Id="rId12" Type="http://schemas.openxmlformats.org/officeDocument/2006/relationships/image" Target="../media/image3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4.jpeg"/><Relationship Id="rId11" Type="http://schemas.openxmlformats.org/officeDocument/2006/relationships/image" Target="../media/image29.png"/><Relationship Id="rId5" Type="http://schemas.openxmlformats.org/officeDocument/2006/relationships/image" Target="../media/image23.jpeg"/><Relationship Id="rId10" Type="http://schemas.openxmlformats.org/officeDocument/2006/relationships/image" Target="../media/image28.jpeg"/><Relationship Id="rId4" Type="http://schemas.openxmlformats.org/officeDocument/2006/relationships/image" Target="../media/image3.jpeg"/><Relationship Id="rId9" Type="http://schemas.openxmlformats.org/officeDocument/2006/relationships/image" Target="../media/image27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irkorea.or.kr/" TargetMode="Externa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8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8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8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8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8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8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8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8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8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8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자유형 25"/>
          <p:cNvSpPr/>
          <p:nvPr/>
        </p:nvSpPr>
        <p:spPr>
          <a:xfrm flipV="1">
            <a:off x="2280095" y="5892800"/>
            <a:ext cx="4583811" cy="942478"/>
          </a:xfrm>
          <a:custGeom>
            <a:avLst/>
            <a:gdLst>
              <a:gd name="connsiteX0" fmla="*/ 0 w 5121324"/>
              <a:gd name="connsiteY0" fmla="*/ 0 h 1713096"/>
              <a:gd name="connsiteX1" fmla="*/ 5121324 w 5121324"/>
              <a:gd name="connsiteY1" fmla="*/ 0 h 1713096"/>
              <a:gd name="connsiteX2" fmla="*/ 2560662 w 5121324"/>
              <a:gd name="connsiteY2" fmla="*/ 1713096 h 1713096"/>
              <a:gd name="connsiteX3" fmla="*/ 0 w 5121324"/>
              <a:gd name="connsiteY3" fmla="*/ 0 h 1713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21324" h="1713096">
                <a:moveTo>
                  <a:pt x="0" y="0"/>
                </a:moveTo>
                <a:lnTo>
                  <a:pt x="5121324" y="0"/>
                </a:lnTo>
                <a:cubicBezTo>
                  <a:pt x="5121324" y="946117"/>
                  <a:pt x="3974877" y="1713096"/>
                  <a:pt x="2560662" y="1713096"/>
                </a:cubicBezTo>
                <a:cubicBezTo>
                  <a:pt x="1146447" y="1713096"/>
                  <a:pt x="0" y="946117"/>
                  <a:pt x="0" y="0"/>
                </a:cubicBezTo>
                <a:close/>
              </a:path>
            </a:pathLst>
          </a:custGeom>
          <a:solidFill>
            <a:srgbClr val="FF8E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" name="직사각형 4"/>
          <p:cNvSpPr/>
          <p:nvPr/>
        </p:nvSpPr>
        <p:spPr>
          <a:xfrm>
            <a:off x="2548851" y="2000241"/>
            <a:ext cx="404629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ko-KR" altLang="en-US" sz="4000" b="1" dirty="0">
                <a:solidFill>
                  <a:srgbClr val="F9A601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HY헤드라인M"/>
                <a:ea typeface="HY헤드라인M"/>
              </a:rPr>
              <a:t>안 전 관 리 계 획</a:t>
            </a:r>
            <a:endParaRPr lang="en-US" altLang="ko-KR" sz="4000" b="1" dirty="0">
              <a:solidFill>
                <a:srgbClr val="F9A601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HY헤드라인M"/>
              <a:ea typeface="HY헤드라인M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73112" y="1327573"/>
            <a:ext cx="6798945" cy="579120"/>
          </a:xfrm>
          <a:prstGeom prst="rect">
            <a:avLst/>
          </a:prstGeom>
          <a:noFill/>
          <a:ln w="6350">
            <a:noFill/>
            <a:miter/>
          </a:ln>
        </p:spPr>
        <p:txBody>
          <a:bodyPr wrap="square" rtlCol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ko-KR" altLang="en-US" sz="3200" b="1" kern="0" dirty="0">
                <a:solidFill>
                  <a:srgbClr val="1F4083"/>
                </a:solidFill>
                <a:latin typeface="마루 부리 굵은"/>
                <a:ea typeface="마루 부리 굵은"/>
              </a:rPr>
              <a:t>제</a:t>
            </a:r>
            <a:r>
              <a:rPr lang="en-US" altLang="ko-KR" sz="3200" b="1" kern="0" dirty="0">
                <a:solidFill>
                  <a:srgbClr val="1F4083"/>
                </a:solidFill>
                <a:latin typeface="마루 부리 굵은"/>
                <a:ea typeface="마루 부리 굵은"/>
              </a:rPr>
              <a:t>56</a:t>
            </a:r>
            <a:r>
              <a:rPr lang="ko-KR" altLang="en-US" sz="3200" b="1" kern="0" dirty="0">
                <a:solidFill>
                  <a:srgbClr val="1F4083"/>
                </a:solidFill>
                <a:latin typeface="마루 부리 굵은"/>
                <a:ea typeface="마루 부리 굵은"/>
              </a:rPr>
              <a:t>회 제주특별자치도민체육대회</a:t>
            </a:r>
            <a:endParaRPr lang="ko-KR" altLang="en-US" sz="2000" b="1" kern="0" dirty="0">
              <a:solidFill>
                <a:srgbClr val="1F4083"/>
              </a:solidFill>
              <a:latin typeface="마루 부리 굵은"/>
              <a:ea typeface="마루 부리 굵은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>
          <a:xfrm>
            <a:off x="3" y="43935"/>
            <a:ext cx="184731" cy="369332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endParaRPr lang="ko-KR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563888" y="3867721"/>
            <a:ext cx="201622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ko-KR" smtId="4294967295"/>
            </a:defPPr>
            <a:lvl1pPr marL="0" algn="l" defTabSz="914400" rtl="0" eaLnBrk="1" fontAlgn="base" latinLnBrk="1" hangingPunct="1">
              <a:spcBef>
                <a:spcPct val="0"/>
              </a:spcBef>
              <a:spcAft>
                <a:spcPct val="0"/>
              </a:spcAft>
              <a:defRPr kumimoji="1" sz="1800" kern="1200" smtId="4294967295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fontAlgn="base" latinLnBrk="1" hangingPunct="1">
              <a:spcBef>
                <a:spcPct val="0"/>
              </a:spcBef>
              <a:spcAft>
                <a:spcPct val="0"/>
              </a:spcAft>
              <a:defRPr kumimoji="1" sz="1800" kern="1200" smtId="4294967295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fontAlgn="base" latinLnBrk="1" hangingPunct="1">
              <a:spcBef>
                <a:spcPct val="0"/>
              </a:spcBef>
              <a:spcAft>
                <a:spcPct val="0"/>
              </a:spcAft>
              <a:defRPr kumimoji="1" sz="1800" kern="1200" smtId="4294967295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fontAlgn="base" latinLnBrk="1" hangingPunct="1">
              <a:spcBef>
                <a:spcPct val="0"/>
              </a:spcBef>
              <a:spcAft>
                <a:spcPct val="0"/>
              </a:spcAft>
              <a:defRPr kumimoji="1" sz="1800" kern="1200" smtId="4294967295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fontAlgn="base" latinLnBrk="1" hangingPunct="1">
              <a:spcBef>
                <a:spcPct val="0"/>
              </a:spcBef>
              <a:spcAft>
                <a:spcPct val="0"/>
              </a:spcAft>
              <a:defRPr kumimoji="1" sz="1800" kern="1200" smtId="4294967295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sz="1800" kern="1200" smtId="4294967295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sz="1800" kern="1200" smtId="4294967295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sz="1800" kern="1200" smtId="4294967295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</a:lstStyle>
          <a:p>
            <a:pPr algn="ctr">
              <a:defRPr/>
            </a:pPr>
            <a:r>
              <a:rPr lang="en-US" altLang="ko-KR" sz="2400" dirty="0">
                <a:solidFill>
                  <a:srgbClr val="373A4F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HY견고딕"/>
                <a:ea typeface="HY견고딕"/>
              </a:rPr>
              <a:t>2022. 10</a:t>
            </a:r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 rotWithShape="1">
          <a:blip r:embed="rId3"/>
          <a:srcRect l="3820" t="4340" r="4480"/>
          <a:stretch>
            <a:fillRect/>
          </a:stretch>
        </p:blipFill>
        <p:spPr>
          <a:xfrm>
            <a:off x="3707903" y="4542142"/>
            <a:ext cx="1728193" cy="1377306"/>
          </a:xfrm>
          <a:prstGeom prst="rect">
            <a:avLst/>
          </a:prstGeom>
        </p:spPr>
      </p:pic>
      <p:sp>
        <p:nvSpPr>
          <p:cNvPr id="28" name="순서도: 지연 27"/>
          <p:cNvSpPr/>
          <p:nvPr/>
        </p:nvSpPr>
        <p:spPr>
          <a:xfrm rot="16200000">
            <a:off x="2195527" y="3979800"/>
            <a:ext cx="685004" cy="5076058"/>
          </a:xfrm>
          <a:custGeom>
            <a:avLst/>
            <a:gdLst>
              <a:gd name="connsiteX0" fmla="*/ 0 w 950316"/>
              <a:gd name="connsiteY0" fmla="*/ 0 h 3923928"/>
              <a:gd name="connsiteX1" fmla="*/ 475158 w 950316"/>
              <a:gd name="connsiteY1" fmla="*/ 0 h 3923928"/>
              <a:gd name="connsiteX2" fmla="*/ 950316 w 950316"/>
              <a:gd name="connsiteY2" fmla="*/ 1961964 h 3923928"/>
              <a:gd name="connsiteX3" fmla="*/ 475158 w 950316"/>
              <a:gd name="connsiteY3" fmla="*/ 3923928 h 3923928"/>
              <a:gd name="connsiteX4" fmla="*/ 0 w 950316"/>
              <a:gd name="connsiteY4" fmla="*/ 3923928 h 3923928"/>
              <a:gd name="connsiteX5" fmla="*/ 0 w 950316"/>
              <a:gd name="connsiteY5" fmla="*/ 0 h 3923928"/>
              <a:gd name="connsiteX0" fmla="*/ 0 w 996089"/>
              <a:gd name="connsiteY0" fmla="*/ 0 h 3923928"/>
              <a:gd name="connsiteX1" fmla="*/ 799008 w 996089"/>
              <a:gd name="connsiteY1" fmla="*/ 0 h 3923928"/>
              <a:gd name="connsiteX2" fmla="*/ 950316 w 996089"/>
              <a:gd name="connsiteY2" fmla="*/ 1961964 h 3923928"/>
              <a:gd name="connsiteX3" fmla="*/ 475158 w 996089"/>
              <a:gd name="connsiteY3" fmla="*/ 3923928 h 3923928"/>
              <a:gd name="connsiteX4" fmla="*/ 0 w 996089"/>
              <a:gd name="connsiteY4" fmla="*/ 3923928 h 3923928"/>
              <a:gd name="connsiteX5" fmla="*/ 0 w 996089"/>
              <a:gd name="connsiteY5" fmla="*/ 0 h 3923928"/>
              <a:gd name="connsiteX0" fmla="*/ 0 w 946271"/>
              <a:gd name="connsiteY0" fmla="*/ 0 h 3923928"/>
              <a:gd name="connsiteX1" fmla="*/ 799008 w 946271"/>
              <a:gd name="connsiteY1" fmla="*/ 0 h 3923928"/>
              <a:gd name="connsiteX2" fmla="*/ 850051 w 946271"/>
              <a:gd name="connsiteY2" fmla="*/ 1961964 h 3923928"/>
              <a:gd name="connsiteX3" fmla="*/ 475158 w 946271"/>
              <a:gd name="connsiteY3" fmla="*/ 3923928 h 3923928"/>
              <a:gd name="connsiteX4" fmla="*/ 0 w 946271"/>
              <a:gd name="connsiteY4" fmla="*/ 3923928 h 3923928"/>
              <a:gd name="connsiteX5" fmla="*/ 0 w 946271"/>
              <a:gd name="connsiteY5" fmla="*/ 0 h 3923928"/>
              <a:gd name="connsiteX0" fmla="*/ 0 w 1018859"/>
              <a:gd name="connsiteY0" fmla="*/ 0 h 3923928"/>
              <a:gd name="connsiteX1" fmla="*/ 899272 w 1018859"/>
              <a:gd name="connsiteY1" fmla="*/ 0 h 3923928"/>
              <a:gd name="connsiteX2" fmla="*/ 850051 w 1018859"/>
              <a:gd name="connsiteY2" fmla="*/ 1961964 h 3923928"/>
              <a:gd name="connsiteX3" fmla="*/ 475158 w 1018859"/>
              <a:gd name="connsiteY3" fmla="*/ 3923928 h 3923928"/>
              <a:gd name="connsiteX4" fmla="*/ 0 w 1018859"/>
              <a:gd name="connsiteY4" fmla="*/ 3923928 h 3923928"/>
              <a:gd name="connsiteX5" fmla="*/ 0 w 1018859"/>
              <a:gd name="connsiteY5" fmla="*/ 0 h 3923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18859" h="3923928">
                <a:moveTo>
                  <a:pt x="0" y="0"/>
                </a:moveTo>
                <a:lnTo>
                  <a:pt x="899272" y="0"/>
                </a:lnTo>
                <a:cubicBezTo>
                  <a:pt x="1161695" y="0"/>
                  <a:pt x="920737" y="1307976"/>
                  <a:pt x="850051" y="1961964"/>
                </a:cubicBezTo>
                <a:cubicBezTo>
                  <a:pt x="779365" y="2615952"/>
                  <a:pt x="737581" y="3923928"/>
                  <a:pt x="475158" y="3923928"/>
                </a:cubicBezTo>
                <a:lnTo>
                  <a:pt x="0" y="3923928"/>
                </a:lnTo>
                <a:lnTo>
                  <a:pt x="0" y="0"/>
                </a:lnTo>
                <a:close/>
              </a:path>
            </a:pathLst>
          </a:custGeom>
          <a:solidFill>
            <a:srgbClr val="0067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2" name="순서도: 지연 27"/>
          <p:cNvSpPr/>
          <p:nvPr/>
        </p:nvSpPr>
        <p:spPr>
          <a:xfrm rot="5400000" flipH="1">
            <a:off x="5431497" y="3172880"/>
            <a:ext cx="779653" cy="6645353"/>
          </a:xfrm>
          <a:custGeom>
            <a:avLst/>
            <a:gdLst>
              <a:gd name="connsiteX0" fmla="*/ 0 w 950316"/>
              <a:gd name="connsiteY0" fmla="*/ 0 h 3923928"/>
              <a:gd name="connsiteX1" fmla="*/ 475158 w 950316"/>
              <a:gd name="connsiteY1" fmla="*/ 0 h 3923928"/>
              <a:gd name="connsiteX2" fmla="*/ 950316 w 950316"/>
              <a:gd name="connsiteY2" fmla="*/ 1961964 h 3923928"/>
              <a:gd name="connsiteX3" fmla="*/ 475158 w 950316"/>
              <a:gd name="connsiteY3" fmla="*/ 3923928 h 3923928"/>
              <a:gd name="connsiteX4" fmla="*/ 0 w 950316"/>
              <a:gd name="connsiteY4" fmla="*/ 3923928 h 3923928"/>
              <a:gd name="connsiteX5" fmla="*/ 0 w 950316"/>
              <a:gd name="connsiteY5" fmla="*/ 0 h 3923928"/>
              <a:gd name="connsiteX0" fmla="*/ 0 w 996089"/>
              <a:gd name="connsiteY0" fmla="*/ 0 h 3923928"/>
              <a:gd name="connsiteX1" fmla="*/ 799008 w 996089"/>
              <a:gd name="connsiteY1" fmla="*/ 0 h 3923928"/>
              <a:gd name="connsiteX2" fmla="*/ 950316 w 996089"/>
              <a:gd name="connsiteY2" fmla="*/ 1961964 h 3923928"/>
              <a:gd name="connsiteX3" fmla="*/ 475158 w 996089"/>
              <a:gd name="connsiteY3" fmla="*/ 3923928 h 3923928"/>
              <a:gd name="connsiteX4" fmla="*/ 0 w 996089"/>
              <a:gd name="connsiteY4" fmla="*/ 3923928 h 3923928"/>
              <a:gd name="connsiteX5" fmla="*/ 0 w 996089"/>
              <a:gd name="connsiteY5" fmla="*/ 0 h 3923928"/>
              <a:gd name="connsiteX0" fmla="*/ 0 w 946271"/>
              <a:gd name="connsiteY0" fmla="*/ 0 h 3923928"/>
              <a:gd name="connsiteX1" fmla="*/ 799008 w 946271"/>
              <a:gd name="connsiteY1" fmla="*/ 0 h 3923928"/>
              <a:gd name="connsiteX2" fmla="*/ 850051 w 946271"/>
              <a:gd name="connsiteY2" fmla="*/ 1961964 h 3923928"/>
              <a:gd name="connsiteX3" fmla="*/ 475158 w 946271"/>
              <a:gd name="connsiteY3" fmla="*/ 3923928 h 3923928"/>
              <a:gd name="connsiteX4" fmla="*/ 0 w 946271"/>
              <a:gd name="connsiteY4" fmla="*/ 3923928 h 3923928"/>
              <a:gd name="connsiteX5" fmla="*/ 0 w 946271"/>
              <a:gd name="connsiteY5" fmla="*/ 0 h 3923928"/>
              <a:gd name="connsiteX0" fmla="*/ 0 w 1018859"/>
              <a:gd name="connsiteY0" fmla="*/ 0 h 3923928"/>
              <a:gd name="connsiteX1" fmla="*/ 899272 w 1018859"/>
              <a:gd name="connsiteY1" fmla="*/ 0 h 3923928"/>
              <a:gd name="connsiteX2" fmla="*/ 850051 w 1018859"/>
              <a:gd name="connsiteY2" fmla="*/ 1961964 h 3923928"/>
              <a:gd name="connsiteX3" fmla="*/ 475158 w 1018859"/>
              <a:gd name="connsiteY3" fmla="*/ 3923928 h 3923928"/>
              <a:gd name="connsiteX4" fmla="*/ 0 w 1018859"/>
              <a:gd name="connsiteY4" fmla="*/ 3923928 h 3923928"/>
              <a:gd name="connsiteX5" fmla="*/ 0 w 1018859"/>
              <a:gd name="connsiteY5" fmla="*/ 0 h 3923928"/>
              <a:gd name="connsiteX0" fmla="*/ 0 w 1018859"/>
              <a:gd name="connsiteY0" fmla="*/ 0 h 4473161"/>
              <a:gd name="connsiteX1" fmla="*/ 899272 w 1018859"/>
              <a:gd name="connsiteY1" fmla="*/ 0 h 4473161"/>
              <a:gd name="connsiteX2" fmla="*/ 850051 w 1018859"/>
              <a:gd name="connsiteY2" fmla="*/ 1961964 h 4473161"/>
              <a:gd name="connsiteX3" fmla="*/ 475158 w 1018859"/>
              <a:gd name="connsiteY3" fmla="*/ 3923928 h 4473161"/>
              <a:gd name="connsiteX4" fmla="*/ 0 w 1018859"/>
              <a:gd name="connsiteY4" fmla="*/ 4473161 h 4473161"/>
              <a:gd name="connsiteX5" fmla="*/ 0 w 1018859"/>
              <a:gd name="connsiteY5" fmla="*/ 0 h 4473161"/>
              <a:gd name="connsiteX0" fmla="*/ 0 w 1021796"/>
              <a:gd name="connsiteY0" fmla="*/ 0 h 4473161"/>
              <a:gd name="connsiteX1" fmla="*/ 899272 w 1021796"/>
              <a:gd name="connsiteY1" fmla="*/ 0 h 4473161"/>
              <a:gd name="connsiteX2" fmla="*/ 850051 w 1021796"/>
              <a:gd name="connsiteY2" fmla="*/ 1961964 h 4473161"/>
              <a:gd name="connsiteX3" fmla="*/ 398241 w 1021796"/>
              <a:gd name="connsiteY3" fmla="*/ 4392785 h 4473161"/>
              <a:gd name="connsiteX4" fmla="*/ 0 w 1021796"/>
              <a:gd name="connsiteY4" fmla="*/ 4473161 h 4473161"/>
              <a:gd name="connsiteX5" fmla="*/ 0 w 1021796"/>
              <a:gd name="connsiteY5" fmla="*/ 0 h 4473161"/>
              <a:gd name="connsiteX0" fmla="*/ 0 w 1023472"/>
              <a:gd name="connsiteY0" fmla="*/ 0 h 4473161"/>
              <a:gd name="connsiteX1" fmla="*/ 899272 w 1023472"/>
              <a:gd name="connsiteY1" fmla="*/ 0 h 4473161"/>
              <a:gd name="connsiteX2" fmla="*/ 850051 w 1023472"/>
              <a:gd name="connsiteY2" fmla="*/ 1961964 h 4473161"/>
              <a:gd name="connsiteX3" fmla="*/ 355508 w 1023472"/>
              <a:gd name="connsiteY3" fmla="*/ 4464230 h 4473161"/>
              <a:gd name="connsiteX4" fmla="*/ 0 w 1023472"/>
              <a:gd name="connsiteY4" fmla="*/ 4473161 h 4473161"/>
              <a:gd name="connsiteX5" fmla="*/ 0 w 1023472"/>
              <a:gd name="connsiteY5" fmla="*/ 0 h 4473161"/>
              <a:gd name="connsiteX0" fmla="*/ 0 w 1023471"/>
              <a:gd name="connsiteY0" fmla="*/ 0 h 4487207"/>
              <a:gd name="connsiteX1" fmla="*/ 899272 w 1023471"/>
              <a:gd name="connsiteY1" fmla="*/ 0 h 4487207"/>
              <a:gd name="connsiteX2" fmla="*/ 850051 w 1023471"/>
              <a:gd name="connsiteY2" fmla="*/ 1961964 h 4487207"/>
              <a:gd name="connsiteX3" fmla="*/ 355508 w 1023471"/>
              <a:gd name="connsiteY3" fmla="*/ 4464230 h 4487207"/>
              <a:gd name="connsiteX4" fmla="*/ 0 w 1023471"/>
              <a:gd name="connsiteY4" fmla="*/ 4473161 h 4487207"/>
              <a:gd name="connsiteX5" fmla="*/ 0 w 1023471"/>
              <a:gd name="connsiteY5" fmla="*/ 0 h 4487207"/>
              <a:gd name="connsiteX0" fmla="*/ 0 w 1023471"/>
              <a:gd name="connsiteY0" fmla="*/ 0 h 4624982"/>
              <a:gd name="connsiteX1" fmla="*/ 899272 w 1023471"/>
              <a:gd name="connsiteY1" fmla="*/ 0 h 4624982"/>
              <a:gd name="connsiteX2" fmla="*/ 850051 w 1023471"/>
              <a:gd name="connsiteY2" fmla="*/ 1961964 h 4624982"/>
              <a:gd name="connsiteX3" fmla="*/ 355508 w 1023471"/>
              <a:gd name="connsiteY3" fmla="*/ 4464230 h 4624982"/>
              <a:gd name="connsiteX4" fmla="*/ 33614 w 1023471"/>
              <a:gd name="connsiteY4" fmla="*/ 4624982 h 4624982"/>
              <a:gd name="connsiteX5" fmla="*/ 0 w 1023471"/>
              <a:gd name="connsiteY5" fmla="*/ 0 h 4624982"/>
              <a:gd name="connsiteX0" fmla="*/ 0 w 1031802"/>
              <a:gd name="connsiteY0" fmla="*/ 0 h 4659745"/>
              <a:gd name="connsiteX1" fmla="*/ 899272 w 1031802"/>
              <a:gd name="connsiteY1" fmla="*/ 0 h 4659745"/>
              <a:gd name="connsiteX2" fmla="*/ 850051 w 1031802"/>
              <a:gd name="connsiteY2" fmla="*/ 1961964 h 4659745"/>
              <a:gd name="connsiteX3" fmla="*/ 153819 w 1031802"/>
              <a:gd name="connsiteY3" fmla="*/ 4642842 h 4659745"/>
              <a:gd name="connsiteX4" fmla="*/ 33614 w 1031802"/>
              <a:gd name="connsiteY4" fmla="*/ 4624982 h 4659745"/>
              <a:gd name="connsiteX5" fmla="*/ 0 w 1031802"/>
              <a:gd name="connsiteY5" fmla="*/ 0 h 4659745"/>
              <a:gd name="connsiteX0" fmla="*/ 0 w 1031802"/>
              <a:gd name="connsiteY0" fmla="*/ 0 h 4687497"/>
              <a:gd name="connsiteX1" fmla="*/ 899272 w 1031802"/>
              <a:gd name="connsiteY1" fmla="*/ 0 h 4687497"/>
              <a:gd name="connsiteX2" fmla="*/ 850051 w 1031802"/>
              <a:gd name="connsiteY2" fmla="*/ 1961964 h 4687497"/>
              <a:gd name="connsiteX3" fmla="*/ 153819 w 1031802"/>
              <a:gd name="connsiteY3" fmla="*/ 4642842 h 4687497"/>
              <a:gd name="connsiteX4" fmla="*/ 33615 w 1031802"/>
              <a:gd name="connsiteY4" fmla="*/ 4687497 h 4687497"/>
              <a:gd name="connsiteX5" fmla="*/ 0 w 1031802"/>
              <a:gd name="connsiteY5" fmla="*/ 0 h 4687497"/>
              <a:gd name="connsiteX0" fmla="*/ 0 w 1031802"/>
              <a:gd name="connsiteY0" fmla="*/ 0 h 4673002"/>
              <a:gd name="connsiteX1" fmla="*/ 899272 w 1031802"/>
              <a:gd name="connsiteY1" fmla="*/ 0 h 4673002"/>
              <a:gd name="connsiteX2" fmla="*/ 850051 w 1031802"/>
              <a:gd name="connsiteY2" fmla="*/ 1961964 h 4673002"/>
              <a:gd name="connsiteX3" fmla="*/ 153819 w 1031802"/>
              <a:gd name="connsiteY3" fmla="*/ 4642842 h 4673002"/>
              <a:gd name="connsiteX4" fmla="*/ 33614 w 1031802"/>
              <a:gd name="connsiteY4" fmla="*/ 4669635 h 4673002"/>
              <a:gd name="connsiteX5" fmla="*/ 0 w 1031802"/>
              <a:gd name="connsiteY5" fmla="*/ 0 h 4673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31802" h="4673002">
                <a:moveTo>
                  <a:pt x="0" y="0"/>
                </a:moveTo>
                <a:lnTo>
                  <a:pt x="899272" y="0"/>
                </a:lnTo>
                <a:cubicBezTo>
                  <a:pt x="1161695" y="0"/>
                  <a:pt x="974293" y="1188157"/>
                  <a:pt x="850051" y="1961964"/>
                </a:cubicBezTo>
                <a:cubicBezTo>
                  <a:pt x="725809" y="2735771"/>
                  <a:pt x="416242" y="4642842"/>
                  <a:pt x="153819" y="4642842"/>
                </a:cubicBezTo>
                <a:cubicBezTo>
                  <a:pt x="-33056" y="4690472"/>
                  <a:pt x="152117" y="4666658"/>
                  <a:pt x="33614" y="4669635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2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3" name="_x192544696"/>
          <p:cNvPicPr>
            <a:picLocks noChangeAspect="1" noChangeArrowheads="1"/>
          </p:cNvPicPr>
          <p:nvPr/>
        </p:nvPicPr>
        <p:blipFill rotWithShape="1">
          <a:blip r:embed="rId4"/>
          <a:srcRect/>
          <a:stretch>
            <a:fillRect/>
          </a:stretch>
        </p:blipFill>
        <p:spPr>
          <a:xfrm>
            <a:off x="0" y="0"/>
            <a:ext cx="2762383" cy="12344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_x192544696" descr="EMB0000b634009f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37" t="3615" r="2265" b="8886"/>
          <a:stretch/>
        </p:blipFill>
        <p:spPr bwMode="auto">
          <a:xfrm>
            <a:off x="0" y="0"/>
            <a:ext cx="1476672" cy="638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직사각형 30"/>
          <p:cNvSpPr/>
          <p:nvPr/>
        </p:nvSpPr>
        <p:spPr>
          <a:xfrm>
            <a:off x="0" y="672644"/>
            <a:ext cx="9147281" cy="524108"/>
          </a:xfrm>
          <a:prstGeom prst="rect">
            <a:avLst/>
          </a:prstGeom>
          <a:solidFill>
            <a:srgbClr val="FFC000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 smtId="4294967295"/>
            </a:defPPr>
            <a:lvl1pPr marL="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1pPr>
            <a:lvl2pPr marL="45720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2pPr>
            <a:lvl3pPr marL="91440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3pPr>
            <a:lvl4pPr marL="137160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4pPr>
            <a:lvl5pPr marL="182880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8pPr>
          </a:lstStyle>
          <a:p>
            <a:pPr algn="ctr"/>
            <a:endParaRPr lang="ko-KR" altLang="en-US" dirty="0"/>
          </a:p>
        </p:txBody>
      </p:sp>
      <p:sp>
        <p:nvSpPr>
          <p:cNvPr id="32" name="Rectangle 3"/>
          <p:cNvSpPr>
            <a:spLocks noChangeArrowheads="1"/>
          </p:cNvSpPr>
          <p:nvPr/>
        </p:nvSpPr>
        <p:spPr bwMode="auto">
          <a:xfrm>
            <a:off x="624845" y="742905"/>
            <a:ext cx="8431039" cy="369054"/>
          </a:xfrm>
          <a:prstGeom prst="rect">
            <a:avLst/>
          </a:prstGeom>
          <a:ln w="19050">
            <a:gradFill flip="none" rotWithShape="1">
              <a:gsLst>
                <a:gs pos="0">
                  <a:schemeClr val="accent4">
                    <a:lumMod val="0"/>
                    <a:lumOff val="100000"/>
                  </a:schemeClr>
                </a:gs>
                <a:gs pos="72000">
                  <a:srgbClr val="FFEAAB"/>
                </a:gs>
                <a:gs pos="42000">
                  <a:schemeClr val="accent4">
                    <a:lumMod val="0"/>
                    <a:lumOff val="100000"/>
                  </a:schemeClr>
                </a:gs>
                <a:gs pos="100000">
                  <a:schemeClr val="accent4">
                    <a:lumMod val="100000"/>
                  </a:schemeClr>
                </a:gs>
              </a:gsLst>
              <a:lin ang="10800000" scaled="1"/>
              <a:tileRect/>
            </a:gra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anchor="ctr" anchorCtr="0"/>
          <a:lstStyle/>
          <a:p>
            <a:pPr>
              <a:lnSpc>
                <a:spcPct val="110000"/>
              </a:lnSpc>
              <a:defRPr/>
            </a:pPr>
            <a:r>
              <a:rPr lang="ko-KR" altLang="en-US" sz="2000" b="1" dirty="0">
                <a:solidFill>
                  <a:srgbClr val="003366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선수단 입장① </a:t>
            </a:r>
            <a:r>
              <a:rPr lang="ko-KR" altLang="en-US" sz="2000" b="1" dirty="0" err="1">
                <a:solidFill>
                  <a:srgbClr val="003366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취타대</a:t>
            </a:r>
            <a:r>
              <a:rPr lang="ko-KR" altLang="en-US" sz="2000" b="1" dirty="0">
                <a:solidFill>
                  <a:srgbClr val="003366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2000" b="1" dirty="0">
                <a:solidFill>
                  <a:srgbClr val="003366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· </a:t>
            </a:r>
            <a:r>
              <a:rPr lang="ko-KR" altLang="en-US" sz="2000" b="1" dirty="0" err="1">
                <a:solidFill>
                  <a:srgbClr val="003366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선도악대</a:t>
            </a:r>
            <a:r>
              <a:rPr lang="ko-KR" altLang="en-US" sz="2000" b="1" dirty="0">
                <a:solidFill>
                  <a:srgbClr val="003366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등 행사 출연 팀 이동</a:t>
            </a:r>
            <a:endParaRPr lang="en-US" altLang="ko-KR" sz="2000" b="1" dirty="0">
              <a:solidFill>
                <a:srgbClr val="0000F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pSp>
        <p:nvGrpSpPr>
          <p:cNvPr id="33" name="그룹 32"/>
          <p:cNvGrpSpPr/>
          <p:nvPr/>
        </p:nvGrpSpPr>
        <p:grpSpPr>
          <a:xfrm>
            <a:off x="91396" y="750171"/>
            <a:ext cx="462597" cy="369054"/>
            <a:chOff x="72008" y="764704"/>
            <a:chExt cx="462597" cy="369054"/>
          </a:xfrm>
          <a:gradFill flip="none" rotWithShape="1">
            <a:gsLst>
              <a:gs pos="0">
                <a:schemeClr val="accent4">
                  <a:lumMod val="0"/>
                  <a:lumOff val="100000"/>
                </a:schemeClr>
              </a:gs>
              <a:gs pos="40000">
                <a:srgbClr val="FFFFD9"/>
              </a:gs>
              <a:gs pos="100000">
                <a:srgbClr val="F2B800"/>
              </a:gs>
            </a:gsLst>
            <a:path path="circle">
              <a:fillToRect l="50000" t="50000" r="50000" b="50000"/>
            </a:path>
            <a:tileRect/>
          </a:gradFill>
        </p:grpSpPr>
        <p:sp>
          <p:nvSpPr>
            <p:cNvPr id="34" name="Rectangle 36"/>
            <p:cNvSpPr>
              <a:spLocks noChangeArrowheads="1"/>
            </p:cNvSpPr>
            <p:nvPr/>
          </p:nvSpPr>
          <p:spPr bwMode="auto">
            <a:xfrm>
              <a:off x="72008" y="764704"/>
              <a:ext cx="462597" cy="369054"/>
            </a:xfrm>
            <a:prstGeom prst="rect">
              <a:avLst/>
            </a:prstGeom>
            <a:grpFill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ko-KR" altLang="en-US" dirty="0"/>
            </a:p>
          </p:txBody>
        </p:sp>
        <p:sp>
          <p:nvSpPr>
            <p:cNvPr id="35" name="Rectangle 37"/>
            <p:cNvSpPr>
              <a:spLocks noChangeArrowheads="1"/>
            </p:cNvSpPr>
            <p:nvPr/>
          </p:nvSpPr>
          <p:spPr bwMode="auto">
            <a:xfrm>
              <a:off x="108715" y="826143"/>
              <a:ext cx="389183" cy="246177"/>
            </a:xfrm>
            <a:prstGeom prst="rect">
              <a:avLst/>
            </a:prstGeom>
            <a:grpFill/>
          </p:spPr>
          <p:txBody>
            <a:bodyPr anchor="ctr"/>
            <a:lstStyle/>
            <a:p>
              <a:pPr algn="ctr">
                <a:defRPr/>
              </a:pPr>
              <a:r>
                <a:rPr lang="en-US" altLang="ko-KR" sz="2800" b="1" dirty="0">
                  <a:latin typeface="휴먼고딕" panose="02010504000101010101" pitchFamily="2" charset="-127"/>
                  <a:ea typeface="휴먼고딕" panose="02010504000101010101" pitchFamily="2" charset="-127"/>
                </a:rPr>
                <a:t>Ⅰ</a:t>
              </a:r>
            </a:p>
          </p:txBody>
        </p:sp>
      </p:grp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469597" y="-268601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5" name="_x202529280" descr="EMB0001018c021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10" y="1484784"/>
            <a:ext cx="9049581" cy="5035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8782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_x202528880" descr="EMB0001018c021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09" y="1484784"/>
            <a:ext cx="9049582" cy="5035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_x192544696" descr="EMB0000b634009f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37" t="3615" r="2265" b="8886"/>
          <a:stretch/>
        </p:blipFill>
        <p:spPr bwMode="auto">
          <a:xfrm>
            <a:off x="0" y="0"/>
            <a:ext cx="1476672" cy="638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직사각형 14"/>
          <p:cNvSpPr/>
          <p:nvPr/>
        </p:nvSpPr>
        <p:spPr>
          <a:xfrm>
            <a:off x="0" y="672644"/>
            <a:ext cx="9147281" cy="524108"/>
          </a:xfrm>
          <a:prstGeom prst="rect">
            <a:avLst/>
          </a:prstGeom>
          <a:solidFill>
            <a:srgbClr val="FFC000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 smtId="4294967295"/>
            </a:defPPr>
            <a:lvl1pPr marL="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1pPr>
            <a:lvl2pPr marL="45720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2pPr>
            <a:lvl3pPr marL="91440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3pPr>
            <a:lvl4pPr marL="137160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4pPr>
            <a:lvl5pPr marL="182880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8pPr>
          </a:lstStyle>
          <a:p>
            <a:pPr algn="ctr"/>
            <a:endParaRPr lang="ko-KR" altLang="en-US" dirty="0"/>
          </a:p>
        </p:txBody>
      </p:sp>
      <p:sp>
        <p:nvSpPr>
          <p:cNvPr id="16" name="Rectangle 3"/>
          <p:cNvSpPr>
            <a:spLocks noChangeArrowheads="1"/>
          </p:cNvSpPr>
          <p:nvPr/>
        </p:nvSpPr>
        <p:spPr bwMode="auto">
          <a:xfrm>
            <a:off x="624845" y="742905"/>
            <a:ext cx="8431039" cy="369054"/>
          </a:xfrm>
          <a:prstGeom prst="rect">
            <a:avLst/>
          </a:prstGeom>
          <a:ln w="19050">
            <a:gradFill flip="none" rotWithShape="1">
              <a:gsLst>
                <a:gs pos="0">
                  <a:schemeClr val="accent4">
                    <a:lumMod val="0"/>
                    <a:lumOff val="100000"/>
                  </a:schemeClr>
                </a:gs>
                <a:gs pos="72000">
                  <a:srgbClr val="FFEAAB"/>
                </a:gs>
                <a:gs pos="42000">
                  <a:schemeClr val="accent4">
                    <a:lumMod val="0"/>
                    <a:lumOff val="100000"/>
                  </a:schemeClr>
                </a:gs>
                <a:gs pos="100000">
                  <a:schemeClr val="accent4">
                    <a:lumMod val="100000"/>
                  </a:schemeClr>
                </a:gs>
              </a:gsLst>
              <a:lin ang="10800000" scaled="1"/>
              <a:tileRect/>
            </a:gra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anchor="ctr" anchorCtr="0"/>
          <a:lstStyle/>
          <a:p>
            <a:pPr>
              <a:lnSpc>
                <a:spcPct val="110000"/>
              </a:lnSpc>
              <a:defRPr/>
            </a:pPr>
            <a:r>
              <a:rPr lang="ko-KR" altLang="en-US" sz="2000" b="1" dirty="0">
                <a:solidFill>
                  <a:srgbClr val="003366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선수단 입장② 도민체전 영상 파노라마 </a:t>
            </a:r>
            <a:r>
              <a:rPr lang="en-US" altLang="ko-KR" sz="2000" b="1" dirty="0">
                <a:solidFill>
                  <a:srgbClr val="003366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+ </a:t>
            </a:r>
            <a:r>
              <a:rPr lang="ko-KR" altLang="en-US" sz="2000" b="1" dirty="0" err="1">
                <a:solidFill>
                  <a:srgbClr val="003366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사우스카니발</a:t>
            </a:r>
            <a:endParaRPr lang="en-US" altLang="ko-KR" sz="2000" b="1" dirty="0">
              <a:solidFill>
                <a:srgbClr val="0000F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pSp>
        <p:nvGrpSpPr>
          <p:cNvPr id="17" name="그룹 16"/>
          <p:cNvGrpSpPr/>
          <p:nvPr/>
        </p:nvGrpSpPr>
        <p:grpSpPr>
          <a:xfrm>
            <a:off x="91396" y="750171"/>
            <a:ext cx="462597" cy="369054"/>
            <a:chOff x="72008" y="764704"/>
            <a:chExt cx="462597" cy="369054"/>
          </a:xfrm>
          <a:gradFill flip="none" rotWithShape="1">
            <a:gsLst>
              <a:gs pos="0">
                <a:schemeClr val="accent4">
                  <a:lumMod val="0"/>
                  <a:lumOff val="100000"/>
                </a:schemeClr>
              </a:gs>
              <a:gs pos="40000">
                <a:srgbClr val="FFFFD9"/>
              </a:gs>
              <a:gs pos="100000">
                <a:srgbClr val="F2B800"/>
              </a:gs>
            </a:gsLst>
            <a:path path="circle">
              <a:fillToRect l="50000" t="50000" r="50000" b="50000"/>
            </a:path>
            <a:tileRect/>
          </a:gradFill>
        </p:grpSpPr>
        <p:sp>
          <p:nvSpPr>
            <p:cNvPr id="18" name="Rectangle 36"/>
            <p:cNvSpPr>
              <a:spLocks noChangeArrowheads="1"/>
            </p:cNvSpPr>
            <p:nvPr/>
          </p:nvSpPr>
          <p:spPr bwMode="auto">
            <a:xfrm>
              <a:off x="72008" y="764704"/>
              <a:ext cx="462597" cy="369054"/>
            </a:xfrm>
            <a:prstGeom prst="rect">
              <a:avLst/>
            </a:prstGeom>
            <a:grpFill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ko-KR" altLang="en-US" dirty="0"/>
            </a:p>
          </p:txBody>
        </p:sp>
        <p:sp>
          <p:nvSpPr>
            <p:cNvPr id="19" name="Rectangle 37"/>
            <p:cNvSpPr>
              <a:spLocks noChangeArrowheads="1"/>
            </p:cNvSpPr>
            <p:nvPr/>
          </p:nvSpPr>
          <p:spPr bwMode="auto">
            <a:xfrm>
              <a:off x="108715" y="826143"/>
              <a:ext cx="389183" cy="246177"/>
            </a:xfrm>
            <a:prstGeom prst="rect">
              <a:avLst/>
            </a:prstGeom>
            <a:grpFill/>
          </p:spPr>
          <p:txBody>
            <a:bodyPr anchor="ctr"/>
            <a:lstStyle/>
            <a:p>
              <a:pPr algn="ctr">
                <a:defRPr/>
              </a:pPr>
              <a:r>
                <a:rPr lang="en-US" altLang="ko-KR" sz="2800" b="1" dirty="0">
                  <a:latin typeface="휴먼고딕" panose="02010504000101010101" pitchFamily="2" charset="-127"/>
                  <a:ea typeface="휴먼고딕" panose="02010504000101010101" pitchFamily="2" charset="-127"/>
                </a:rPr>
                <a:t>Ⅰ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44940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_x202524640" descr="EMB0001018c021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09" y="1484783"/>
            <a:ext cx="9049581" cy="5035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_x192544696" descr="EMB0000b634009f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37" t="3615" r="2265" b="8886"/>
          <a:stretch/>
        </p:blipFill>
        <p:spPr bwMode="auto">
          <a:xfrm>
            <a:off x="0" y="0"/>
            <a:ext cx="1476672" cy="638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직사각형 14"/>
          <p:cNvSpPr/>
          <p:nvPr/>
        </p:nvSpPr>
        <p:spPr>
          <a:xfrm>
            <a:off x="0" y="672644"/>
            <a:ext cx="9147281" cy="524108"/>
          </a:xfrm>
          <a:prstGeom prst="rect">
            <a:avLst/>
          </a:prstGeom>
          <a:solidFill>
            <a:srgbClr val="FFC000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 smtId="4294967295"/>
            </a:defPPr>
            <a:lvl1pPr marL="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1pPr>
            <a:lvl2pPr marL="45720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2pPr>
            <a:lvl3pPr marL="91440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3pPr>
            <a:lvl4pPr marL="137160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4pPr>
            <a:lvl5pPr marL="182880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8pPr>
          </a:lstStyle>
          <a:p>
            <a:pPr algn="ctr"/>
            <a:endParaRPr lang="ko-KR" altLang="en-US" dirty="0"/>
          </a:p>
        </p:txBody>
      </p:sp>
      <p:sp>
        <p:nvSpPr>
          <p:cNvPr id="16" name="Rectangle 3"/>
          <p:cNvSpPr>
            <a:spLocks noChangeArrowheads="1"/>
          </p:cNvSpPr>
          <p:nvPr/>
        </p:nvSpPr>
        <p:spPr bwMode="auto">
          <a:xfrm>
            <a:off x="624845" y="742905"/>
            <a:ext cx="8431039" cy="369054"/>
          </a:xfrm>
          <a:prstGeom prst="rect">
            <a:avLst/>
          </a:prstGeom>
          <a:ln w="19050">
            <a:gradFill flip="none" rotWithShape="1">
              <a:gsLst>
                <a:gs pos="0">
                  <a:schemeClr val="accent4">
                    <a:lumMod val="0"/>
                    <a:lumOff val="100000"/>
                  </a:schemeClr>
                </a:gs>
                <a:gs pos="72000">
                  <a:srgbClr val="FFEAAB"/>
                </a:gs>
                <a:gs pos="42000">
                  <a:schemeClr val="accent4">
                    <a:lumMod val="0"/>
                    <a:lumOff val="100000"/>
                  </a:schemeClr>
                </a:gs>
                <a:gs pos="100000">
                  <a:schemeClr val="accent4">
                    <a:lumMod val="100000"/>
                  </a:schemeClr>
                </a:gs>
              </a:gsLst>
              <a:lin ang="10800000" scaled="1"/>
              <a:tileRect/>
            </a:gra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anchor="ctr" anchorCtr="0"/>
          <a:lstStyle/>
          <a:p>
            <a:pPr>
              <a:lnSpc>
                <a:spcPct val="110000"/>
              </a:lnSpc>
              <a:defRPr/>
            </a:pPr>
            <a:r>
              <a:rPr lang="ko-KR" altLang="en-US" sz="2000" b="1" dirty="0">
                <a:solidFill>
                  <a:srgbClr val="003366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선수단 입장③ 팡파르</a:t>
            </a:r>
            <a:r>
              <a:rPr lang="en-US" altLang="ko-KR" sz="2000" b="1" dirty="0">
                <a:solidFill>
                  <a:srgbClr val="003366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2000" b="1" dirty="0">
                <a:solidFill>
                  <a:srgbClr val="003366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영상</a:t>
            </a:r>
            <a:r>
              <a:rPr lang="en-US" altLang="ko-KR" sz="2000" b="1" dirty="0">
                <a:solidFill>
                  <a:srgbClr val="003366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2000" b="1" dirty="0" err="1">
                <a:solidFill>
                  <a:srgbClr val="003366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관악단</a:t>
            </a:r>
            <a:r>
              <a:rPr lang="en-US" altLang="ko-KR" sz="2000" b="1" dirty="0">
                <a:solidFill>
                  <a:srgbClr val="003366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endParaRPr lang="en-US" altLang="ko-KR" sz="2000" b="1" dirty="0">
              <a:solidFill>
                <a:srgbClr val="0000F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pSp>
        <p:nvGrpSpPr>
          <p:cNvPr id="17" name="그룹 16"/>
          <p:cNvGrpSpPr/>
          <p:nvPr/>
        </p:nvGrpSpPr>
        <p:grpSpPr>
          <a:xfrm>
            <a:off x="91396" y="750171"/>
            <a:ext cx="462597" cy="369054"/>
            <a:chOff x="72008" y="764704"/>
            <a:chExt cx="462597" cy="369054"/>
          </a:xfrm>
          <a:gradFill flip="none" rotWithShape="1">
            <a:gsLst>
              <a:gs pos="0">
                <a:schemeClr val="accent4">
                  <a:lumMod val="0"/>
                  <a:lumOff val="100000"/>
                </a:schemeClr>
              </a:gs>
              <a:gs pos="40000">
                <a:srgbClr val="FFFFD9"/>
              </a:gs>
              <a:gs pos="100000">
                <a:srgbClr val="F2B800"/>
              </a:gs>
            </a:gsLst>
            <a:path path="circle">
              <a:fillToRect l="50000" t="50000" r="50000" b="50000"/>
            </a:path>
            <a:tileRect/>
          </a:gradFill>
        </p:grpSpPr>
        <p:sp>
          <p:nvSpPr>
            <p:cNvPr id="18" name="Rectangle 36"/>
            <p:cNvSpPr>
              <a:spLocks noChangeArrowheads="1"/>
            </p:cNvSpPr>
            <p:nvPr/>
          </p:nvSpPr>
          <p:spPr bwMode="auto">
            <a:xfrm>
              <a:off x="72008" y="764704"/>
              <a:ext cx="462597" cy="369054"/>
            </a:xfrm>
            <a:prstGeom prst="rect">
              <a:avLst/>
            </a:prstGeom>
            <a:grpFill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ko-KR" altLang="en-US" dirty="0"/>
            </a:p>
          </p:txBody>
        </p:sp>
        <p:sp>
          <p:nvSpPr>
            <p:cNvPr id="19" name="Rectangle 37"/>
            <p:cNvSpPr>
              <a:spLocks noChangeArrowheads="1"/>
            </p:cNvSpPr>
            <p:nvPr/>
          </p:nvSpPr>
          <p:spPr bwMode="auto">
            <a:xfrm>
              <a:off x="108715" y="826143"/>
              <a:ext cx="389183" cy="246177"/>
            </a:xfrm>
            <a:prstGeom prst="rect">
              <a:avLst/>
            </a:prstGeom>
            <a:grpFill/>
          </p:spPr>
          <p:txBody>
            <a:bodyPr anchor="ctr"/>
            <a:lstStyle/>
            <a:p>
              <a:pPr algn="ctr">
                <a:defRPr/>
              </a:pPr>
              <a:r>
                <a:rPr lang="en-US" altLang="ko-KR" sz="2800" b="1" dirty="0">
                  <a:latin typeface="휴먼고딕" panose="02010504000101010101" pitchFamily="2" charset="-127"/>
                  <a:ea typeface="휴먼고딕" panose="02010504000101010101" pitchFamily="2" charset="-127"/>
                </a:rPr>
                <a:t>Ⅰ</a:t>
              </a:r>
            </a:p>
          </p:txBody>
        </p:sp>
      </p:grp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395536" y="160364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5895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47209" y="1042290"/>
            <a:ext cx="138964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4097" name="_x202527280" descr="EMB0001018c02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09" y="1484783"/>
            <a:ext cx="9049581" cy="5035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_x192544696" descr="EMB0000b634009f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37" t="3615" r="2265" b="8886"/>
          <a:stretch/>
        </p:blipFill>
        <p:spPr bwMode="auto">
          <a:xfrm>
            <a:off x="0" y="0"/>
            <a:ext cx="1476672" cy="638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직사각형 14"/>
          <p:cNvSpPr/>
          <p:nvPr/>
        </p:nvSpPr>
        <p:spPr>
          <a:xfrm>
            <a:off x="0" y="672644"/>
            <a:ext cx="9147281" cy="524108"/>
          </a:xfrm>
          <a:prstGeom prst="rect">
            <a:avLst/>
          </a:prstGeom>
          <a:solidFill>
            <a:srgbClr val="FFC000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 smtId="4294967295"/>
            </a:defPPr>
            <a:lvl1pPr marL="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1pPr>
            <a:lvl2pPr marL="45720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2pPr>
            <a:lvl3pPr marL="91440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3pPr>
            <a:lvl4pPr marL="137160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4pPr>
            <a:lvl5pPr marL="182880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8pPr>
          </a:lstStyle>
          <a:p>
            <a:pPr algn="ctr"/>
            <a:endParaRPr lang="ko-KR" altLang="en-US" dirty="0"/>
          </a:p>
        </p:txBody>
      </p:sp>
      <p:sp>
        <p:nvSpPr>
          <p:cNvPr id="16" name="Rectangle 3"/>
          <p:cNvSpPr>
            <a:spLocks noChangeArrowheads="1"/>
          </p:cNvSpPr>
          <p:nvPr/>
        </p:nvSpPr>
        <p:spPr bwMode="auto">
          <a:xfrm>
            <a:off x="624845" y="742905"/>
            <a:ext cx="8431039" cy="369054"/>
          </a:xfrm>
          <a:prstGeom prst="rect">
            <a:avLst/>
          </a:prstGeom>
          <a:ln w="19050">
            <a:gradFill flip="none" rotWithShape="1">
              <a:gsLst>
                <a:gs pos="0">
                  <a:schemeClr val="accent4">
                    <a:lumMod val="0"/>
                    <a:lumOff val="100000"/>
                  </a:schemeClr>
                </a:gs>
                <a:gs pos="72000">
                  <a:srgbClr val="FFEAAB"/>
                </a:gs>
                <a:gs pos="42000">
                  <a:schemeClr val="accent4">
                    <a:lumMod val="0"/>
                    <a:lumOff val="100000"/>
                  </a:schemeClr>
                </a:gs>
                <a:gs pos="100000">
                  <a:schemeClr val="accent4">
                    <a:lumMod val="100000"/>
                  </a:schemeClr>
                </a:gs>
              </a:gsLst>
              <a:lin ang="10800000" scaled="1"/>
              <a:tileRect/>
            </a:gra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anchor="ctr" anchorCtr="0"/>
          <a:lstStyle/>
          <a:p>
            <a:pPr>
              <a:lnSpc>
                <a:spcPct val="110000"/>
              </a:lnSpc>
              <a:defRPr/>
            </a:pPr>
            <a:r>
              <a:rPr lang="ko-KR" altLang="en-US" sz="2000" b="1" dirty="0">
                <a:solidFill>
                  <a:srgbClr val="003366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2000" b="1" dirty="0" err="1">
                <a:solidFill>
                  <a:srgbClr val="003366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선수입장</a:t>
            </a:r>
            <a:r>
              <a:rPr lang="ko-KR" altLang="en-US" sz="2000" b="1" dirty="0">
                <a:solidFill>
                  <a:srgbClr val="003366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① 악대 및 </a:t>
            </a:r>
            <a:r>
              <a:rPr lang="ko-KR" altLang="en-US" sz="2000" b="1" dirty="0" err="1">
                <a:solidFill>
                  <a:srgbClr val="003366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기수단</a:t>
            </a:r>
            <a:r>
              <a:rPr lang="ko-KR" altLang="en-US" sz="2000" b="1" dirty="0">
                <a:solidFill>
                  <a:srgbClr val="003366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입장 형태</a:t>
            </a:r>
            <a:endParaRPr lang="en-US" altLang="ko-KR" sz="2000" b="1" dirty="0">
              <a:solidFill>
                <a:srgbClr val="0000F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pSp>
        <p:nvGrpSpPr>
          <p:cNvPr id="17" name="그룹 16"/>
          <p:cNvGrpSpPr/>
          <p:nvPr/>
        </p:nvGrpSpPr>
        <p:grpSpPr>
          <a:xfrm>
            <a:off x="91396" y="750171"/>
            <a:ext cx="462597" cy="369054"/>
            <a:chOff x="72008" y="764704"/>
            <a:chExt cx="462597" cy="369054"/>
          </a:xfrm>
          <a:gradFill flip="none" rotWithShape="1">
            <a:gsLst>
              <a:gs pos="0">
                <a:schemeClr val="accent4">
                  <a:lumMod val="0"/>
                  <a:lumOff val="100000"/>
                </a:schemeClr>
              </a:gs>
              <a:gs pos="40000">
                <a:srgbClr val="FFFFD9"/>
              </a:gs>
              <a:gs pos="100000">
                <a:srgbClr val="F2B800"/>
              </a:gs>
            </a:gsLst>
            <a:path path="circle">
              <a:fillToRect l="50000" t="50000" r="50000" b="50000"/>
            </a:path>
            <a:tileRect/>
          </a:gradFill>
        </p:grpSpPr>
        <p:sp>
          <p:nvSpPr>
            <p:cNvPr id="18" name="Rectangle 36"/>
            <p:cNvSpPr>
              <a:spLocks noChangeArrowheads="1"/>
            </p:cNvSpPr>
            <p:nvPr/>
          </p:nvSpPr>
          <p:spPr bwMode="auto">
            <a:xfrm>
              <a:off x="72008" y="764704"/>
              <a:ext cx="462597" cy="369054"/>
            </a:xfrm>
            <a:prstGeom prst="rect">
              <a:avLst/>
            </a:prstGeom>
            <a:grpFill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ko-KR" altLang="en-US" dirty="0"/>
            </a:p>
          </p:txBody>
        </p:sp>
        <p:sp>
          <p:nvSpPr>
            <p:cNvPr id="19" name="Rectangle 37"/>
            <p:cNvSpPr>
              <a:spLocks noChangeArrowheads="1"/>
            </p:cNvSpPr>
            <p:nvPr/>
          </p:nvSpPr>
          <p:spPr bwMode="auto">
            <a:xfrm>
              <a:off x="108715" y="826143"/>
              <a:ext cx="389183" cy="246177"/>
            </a:xfrm>
            <a:prstGeom prst="rect">
              <a:avLst/>
            </a:prstGeom>
            <a:grpFill/>
          </p:spPr>
          <p:txBody>
            <a:bodyPr anchor="ctr"/>
            <a:lstStyle/>
            <a:p>
              <a:pPr algn="ctr">
                <a:defRPr/>
              </a:pPr>
              <a:r>
                <a:rPr lang="en-US" altLang="ko-KR" sz="2800" b="1" dirty="0">
                  <a:latin typeface="휴먼고딕" panose="02010504000101010101" pitchFamily="2" charset="-127"/>
                  <a:ea typeface="휴먼고딕" panose="02010504000101010101" pitchFamily="2" charset="-127"/>
                </a:rPr>
                <a:t>Ⅰ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67390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_x202528880" descr="EMB0001018c022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09" y="1476474"/>
            <a:ext cx="9049581" cy="5043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_x192544696" descr="EMB0000b634009f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37" t="3615" r="2265" b="8886"/>
          <a:stretch/>
        </p:blipFill>
        <p:spPr bwMode="auto">
          <a:xfrm>
            <a:off x="0" y="0"/>
            <a:ext cx="1476672" cy="638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직사각형 14"/>
          <p:cNvSpPr/>
          <p:nvPr/>
        </p:nvSpPr>
        <p:spPr>
          <a:xfrm>
            <a:off x="0" y="672644"/>
            <a:ext cx="9147281" cy="524108"/>
          </a:xfrm>
          <a:prstGeom prst="rect">
            <a:avLst/>
          </a:prstGeom>
          <a:solidFill>
            <a:srgbClr val="FFC000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 smtId="4294967295"/>
            </a:defPPr>
            <a:lvl1pPr marL="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1pPr>
            <a:lvl2pPr marL="45720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2pPr>
            <a:lvl3pPr marL="91440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3pPr>
            <a:lvl4pPr marL="137160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4pPr>
            <a:lvl5pPr marL="182880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8pPr>
          </a:lstStyle>
          <a:p>
            <a:pPr algn="ctr"/>
            <a:endParaRPr lang="ko-KR" altLang="en-US" dirty="0"/>
          </a:p>
        </p:txBody>
      </p:sp>
      <p:sp>
        <p:nvSpPr>
          <p:cNvPr id="16" name="Rectangle 3"/>
          <p:cNvSpPr>
            <a:spLocks noChangeArrowheads="1"/>
          </p:cNvSpPr>
          <p:nvPr/>
        </p:nvSpPr>
        <p:spPr bwMode="auto">
          <a:xfrm>
            <a:off x="624845" y="742905"/>
            <a:ext cx="8431039" cy="369054"/>
          </a:xfrm>
          <a:prstGeom prst="rect">
            <a:avLst/>
          </a:prstGeom>
          <a:ln w="19050">
            <a:gradFill flip="none" rotWithShape="1">
              <a:gsLst>
                <a:gs pos="0">
                  <a:schemeClr val="accent4">
                    <a:lumMod val="0"/>
                    <a:lumOff val="100000"/>
                  </a:schemeClr>
                </a:gs>
                <a:gs pos="72000">
                  <a:srgbClr val="FFEAAB"/>
                </a:gs>
                <a:gs pos="42000">
                  <a:schemeClr val="accent4">
                    <a:lumMod val="0"/>
                    <a:lumOff val="100000"/>
                  </a:schemeClr>
                </a:gs>
                <a:gs pos="100000">
                  <a:schemeClr val="accent4">
                    <a:lumMod val="100000"/>
                  </a:schemeClr>
                </a:gs>
              </a:gsLst>
              <a:lin ang="10800000" scaled="1"/>
              <a:tileRect/>
            </a:gra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anchor="ctr" anchorCtr="0"/>
          <a:lstStyle/>
          <a:p>
            <a:pPr>
              <a:lnSpc>
                <a:spcPct val="110000"/>
              </a:lnSpc>
              <a:defRPr/>
            </a:pPr>
            <a:r>
              <a:rPr lang="ko-KR" altLang="en-US" sz="2000" b="1" dirty="0">
                <a:solidFill>
                  <a:srgbClr val="003366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2000" b="1" dirty="0" err="1">
                <a:solidFill>
                  <a:srgbClr val="003366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선수입장</a:t>
            </a:r>
            <a:r>
              <a:rPr lang="ko-KR" altLang="en-US" sz="2000" b="1" dirty="0">
                <a:solidFill>
                  <a:srgbClr val="003366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② 개회식 입장 선수단 편성</a:t>
            </a:r>
            <a:endParaRPr lang="en-US" altLang="ko-KR" sz="2000" b="1" dirty="0">
              <a:solidFill>
                <a:srgbClr val="0000F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pSp>
        <p:nvGrpSpPr>
          <p:cNvPr id="17" name="그룹 16"/>
          <p:cNvGrpSpPr/>
          <p:nvPr/>
        </p:nvGrpSpPr>
        <p:grpSpPr>
          <a:xfrm>
            <a:off x="91396" y="750171"/>
            <a:ext cx="462597" cy="369054"/>
            <a:chOff x="72008" y="764704"/>
            <a:chExt cx="462597" cy="369054"/>
          </a:xfrm>
          <a:gradFill flip="none" rotWithShape="1">
            <a:gsLst>
              <a:gs pos="0">
                <a:schemeClr val="accent4">
                  <a:lumMod val="0"/>
                  <a:lumOff val="100000"/>
                </a:schemeClr>
              </a:gs>
              <a:gs pos="40000">
                <a:srgbClr val="FFFFD9"/>
              </a:gs>
              <a:gs pos="100000">
                <a:srgbClr val="F2B800"/>
              </a:gs>
            </a:gsLst>
            <a:path path="circle">
              <a:fillToRect l="50000" t="50000" r="50000" b="50000"/>
            </a:path>
            <a:tileRect/>
          </a:gradFill>
        </p:grpSpPr>
        <p:sp>
          <p:nvSpPr>
            <p:cNvPr id="18" name="Rectangle 36"/>
            <p:cNvSpPr>
              <a:spLocks noChangeArrowheads="1"/>
            </p:cNvSpPr>
            <p:nvPr/>
          </p:nvSpPr>
          <p:spPr bwMode="auto">
            <a:xfrm>
              <a:off x="72008" y="764704"/>
              <a:ext cx="462597" cy="369054"/>
            </a:xfrm>
            <a:prstGeom prst="rect">
              <a:avLst/>
            </a:prstGeom>
            <a:grpFill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ko-KR" altLang="en-US" dirty="0"/>
            </a:p>
          </p:txBody>
        </p:sp>
        <p:sp>
          <p:nvSpPr>
            <p:cNvPr id="19" name="Rectangle 37"/>
            <p:cNvSpPr>
              <a:spLocks noChangeArrowheads="1"/>
            </p:cNvSpPr>
            <p:nvPr/>
          </p:nvSpPr>
          <p:spPr bwMode="auto">
            <a:xfrm>
              <a:off x="108715" y="826143"/>
              <a:ext cx="389183" cy="246177"/>
            </a:xfrm>
            <a:prstGeom prst="rect">
              <a:avLst/>
            </a:prstGeom>
            <a:grpFill/>
          </p:spPr>
          <p:txBody>
            <a:bodyPr anchor="ctr"/>
            <a:lstStyle/>
            <a:p>
              <a:pPr algn="ctr">
                <a:defRPr/>
              </a:pPr>
              <a:r>
                <a:rPr lang="en-US" altLang="ko-KR" sz="2800" b="1" dirty="0">
                  <a:latin typeface="휴먼고딕" panose="02010504000101010101" pitchFamily="2" charset="-127"/>
                  <a:ea typeface="휴먼고딕" panose="02010504000101010101" pitchFamily="2" charset="-127"/>
                </a:rPr>
                <a:t>Ⅰ</a:t>
              </a:r>
            </a:p>
          </p:txBody>
        </p:sp>
      </p:grp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47209" y="1022627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43966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26"/>
          <p:cNvSpPr>
            <a:spLocks noChangeArrowheads="1"/>
          </p:cNvSpPr>
          <p:nvPr/>
        </p:nvSpPr>
        <p:spPr bwMode="auto">
          <a:xfrm>
            <a:off x="125760" y="1285860"/>
            <a:ext cx="8892480" cy="5671532"/>
          </a:xfrm>
          <a:prstGeom prst="rect">
            <a:avLst/>
          </a:prstGeom>
          <a:solidFill>
            <a:srgbClr val="FFF6DD">
              <a:alpha val="30000"/>
            </a:srgbClr>
          </a:solidFill>
          <a:ln w="12700">
            <a:solidFill>
              <a:schemeClr val="accent4">
                <a:lumMod val="75000"/>
              </a:schemeClr>
            </a:solidFill>
            <a:prstDash val="dash"/>
            <a:miter lim="800000"/>
            <a:headEnd/>
            <a:tailEnd/>
          </a:ln>
        </p:spPr>
        <p:txBody>
          <a:bodyPr wrap="none" lIns="87275" tIns="43639" rIns="87275" bIns="43639" anchor="ctr"/>
          <a:lstStyle/>
          <a:p>
            <a:pPr algn="just">
              <a:spcBef>
                <a:spcPts val="1000"/>
              </a:spcBef>
            </a:pPr>
            <a:endParaRPr lang="en-US" altLang="ko-KR" dirty="0">
              <a:solidFill>
                <a:srgbClr val="373A4F"/>
              </a:solidFill>
              <a:latin typeface="+mn-ea"/>
              <a:cs typeface="함초롬돋움" panose="020B0504000101010101" pitchFamily="50" charset="-127"/>
            </a:endParaRPr>
          </a:p>
        </p:txBody>
      </p:sp>
      <p:sp>
        <p:nvSpPr>
          <p:cNvPr id="114689" name="Rectangle 1"/>
          <p:cNvSpPr>
            <a:spLocks noChangeArrowheads="1"/>
          </p:cNvSpPr>
          <p:nvPr/>
        </p:nvSpPr>
        <p:spPr bwMode="auto">
          <a:xfrm>
            <a:off x="3" y="4393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 latinLnBrk="1">
              <a:spcBef>
                <a:spcPct val="0"/>
              </a:spcBef>
              <a:spcAft>
                <a:spcPct val="0"/>
              </a:spcAft>
            </a:pPr>
            <a:endParaRPr kumimoji="1" lang="ko-KR" altLang="ko-KR" dirty="0"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14690" name="Rectangle 2"/>
          <p:cNvSpPr>
            <a:spLocks noChangeArrowheads="1"/>
          </p:cNvSpPr>
          <p:nvPr/>
        </p:nvSpPr>
        <p:spPr bwMode="auto">
          <a:xfrm>
            <a:off x="3" y="4393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 latinLnBrk="1">
              <a:spcBef>
                <a:spcPct val="0"/>
              </a:spcBef>
              <a:spcAft>
                <a:spcPct val="0"/>
              </a:spcAft>
            </a:pPr>
            <a:endParaRPr kumimoji="1" lang="ko-KR" altLang="ko-KR" dirty="0"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14691" name="Rectangle 3"/>
          <p:cNvSpPr>
            <a:spLocks noChangeArrowheads="1"/>
          </p:cNvSpPr>
          <p:nvPr/>
        </p:nvSpPr>
        <p:spPr bwMode="auto">
          <a:xfrm>
            <a:off x="3" y="4393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 latinLnBrk="1">
              <a:spcBef>
                <a:spcPct val="0"/>
              </a:spcBef>
              <a:spcAft>
                <a:spcPct val="0"/>
              </a:spcAft>
            </a:pPr>
            <a:endParaRPr kumimoji="1" lang="ko-KR" altLang="ko-KR" dirty="0"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14692" name="Rectangle 4"/>
          <p:cNvSpPr>
            <a:spLocks noChangeArrowheads="1"/>
          </p:cNvSpPr>
          <p:nvPr/>
        </p:nvSpPr>
        <p:spPr bwMode="auto">
          <a:xfrm>
            <a:off x="3" y="4393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 latinLnBrk="1">
              <a:spcBef>
                <a:spcPct val="0"/>
              </a:spcBef>
              <a:spcAft>
                <a:spcPct val="0"/>
              </a:spcAft>
            </a:pPr>
            <a:endParaRPr kumimoji="1" lang="ko-KR" altLang="ko-KR" dirty="0"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14693" name="Rectangle 5"/>
          <p:cNvSpPr>
            <a:spLocks noChangeArrowheads="1"/>
          </p:cNvSpPr>
          <p:nvPr/>
        </p:nvSpPr>
        <p:spPr bwMode="auto">
          <a:xfrm>
            <a:off x="3" y="4393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 latinLnBrk="1">
              <a:spcBef>
                <a:spcPct val="0"/>
              </a:spcBef>
              <a:spcAft>
                <a:spcPct val="0"/>
              </a:spcAft>
            </a:pPr>
            <a:endParaRPr kumimoji="1" lang="ko-KR" altLang="ko-KR" dirty="0"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14694" name="Rectangle 6"/>
          <p:cNvSpPr>
            <a:spLocks noChangeArrowheads="1"/>
          </p:cNvSpPr>
          <p:nvPr/>
        </p:nvSpPr>
        <p:spPr bwMode="auto">
          <a:xfrm>
            <a:off x="3" y="4393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 latinLnBrk="1">
              <a:spcBef>
                <a:spcPct val="0"/>
              </a:spcBef>
              <a:spcAft>
                <a:spcPct val="0"/>
              </a:spcAft>
            </a:pPr>
            <a:endParaRPr kumimoji="1" lang="ko-KR" altLang="ko-KR" dirty="0"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14695" name="Rectangle 7"/>
          <p:cNvSpPr>
            <a:spLocks noChangeArrowheads="1"/>
          </p:cNvSpPr>
          <p:nvPr/>
        </p:nvSpPr>
        <p:spPr bwMode="auto">
          <a:xfrm>
            <a:off x="3" y="4393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 latinLnBrk="1">
              <a:spcBef>
                <a:spcPct val="0"/>
              </a:spcBef>
              <a:spcAft>
                <a:spcPct val="0"/>
              </a:spcAft>
            </a:pPr>
            <a:endParaRPr kumimoji="1" lang="ko-KR" altLang="ko-KR" dirty="0"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14696" name="Rectangle 8"/>
          <p:cNvSpPr>
            <a:spLocks noChangeArrowheads="1"/>
          </p:cNvSpPr>
          <p:nvPr/>
        </p:nvSpPr>
        <p:spPr bwMode="auto">
          <a:xfrm>
            <a:off x="3" y="4393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 latinLnBrk="1">
              <a:spcBef>
                <a:spcPct val="0"/>
              </a:spcBef>
              <a:spcAft>
                <a:spcPct val="0"/>
              </a:spcAft>
            </a:pPr>
            <a:endParaRPr kumimoji="1" lang="ko-KR" altLang="ko-KR" dirty="0"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pic>
        <p:nvPicPr>
          <p:cNvPr id="19" name="_x192544696" descr="EMB0000b634009f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37" t="3615" r="2265" b="8886"/>
          <a:stretch/>
        </p:blipFill>
        <p:spPr bwMode="auto">
          <a:xfrm>
            <a:off x="0" y="0"/>
            <a:ext cx="1476672" cy="638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직사각형 19"/>
          <p:cNvSpPr/>
          <p:nvPr/>
        </p:nvSpPr>
        <p:spPr>
          <a:xfrm>
            <a:off x="0" y="672644"/>
            <a:ext cx="9147281" cy="524108"/>
          </a:xfrm>
          <a:prstGeom prst="rect">
            <a:avLst/>
          </a:prstGeom>
          <a:solidFill>
            <a:srgbClr val="FFC000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 smtId="4294967295"/>
            </a:defPPr>
            <a:lvl1pPr marL="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1pPr>
            <a:lvl2pPr marL="45720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2pPr>
            <a:lvl3pPr marL="91440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3pPr>
            <a:lvl4pPr marL="137160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4pPr>
            <a:lvl5pPr marL="182880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8pPr>
          </a:lstStyle>
          <a:p>
            <a:pPr algn="ctr"/>
            <a:endParaRPr lang="ko-KR" altLang="en-US" dirty="0"/>
          </a:p>
        </p:txBody>
      </p:sp>
      <p:sp>
        <p:nvSpPr>
          <p:cNvPr id="23" name="Rectangle 3"/>
          <p:cNvSpPr>
            <a:spLocks noChangeArrowheads="1"/>
          </p:cNvSpPr>
          <p:nvPr/>
        </p:nvSpPr>
        <p:spPr bwMode="auto">
          <a:xfrm>
            <a:off x="624845" y="742905"/>
            <a:ext cx="8431039" cy="369054"/>
          </a:xfrm>
          <a:prstGeom prst="rect">
            <a:avLst/>
          </a:prstGeom>
          <a:ln w="19050">
            <a:gradFill flip="none" rotWithShape="1">
              <a:gsLst>
                <a:gs pos="0">
                  <a:schemeClr val="accent4">
                    <a:lumMod val="0"/>
                    <a:lumOff val="100000"/>
                  </a:schemeClr>
                </a:gs>
                <a:gs pos="72000">
                  <a:srgbClr val="FFEAAB"/>
                </a:gs>
                <a:gs pos="42000">
                  <a:schemeClr val="accent4">
                    <a:lumMod val="0"/>
                    <a:lumOff val="100000"/>
                  </a:schemeClr>
                </a:gs>
                <a:gs pos="100000">
                  <a:schemeClr val="accent4">
                    <a:lumMod val="100000"/>
                  </a:schemeClr>
                </a:gs>
              </a:gsLst>
              <a:lin ang="10800000" scaled="1"/>
              <a:tileRect/>
            </a:gra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anchor="ctr" anchorCtr="0"/>
          <a:lstStyle/>
          <a:p>
            <a:pPr>
              <a:lnSpc>
                <a:spcPct val="110000"/>
              </a:lnSpc>
              <a:defRPr/>
            </a:pPr>
            <a:r>
              <a:rPr lang="ko-KR" altLang="en-US" sz="2000" b="1" dirty="0">
                <a:solidFill>
                  <a:srgbClr val="003366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2000" b="1" dirty="0">
                <a:solidFill>
                  <a:srgbClr val="003366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1. </a:t>
            </a:r>
            <a:r>
              <a:rPr lang="ko-KR" altLang="en-US" sz="2000" b="1" dirty="0">
                <a:solidFill>
                  <a:srgbClr val="003366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시설물 </a:t>
            </a:r>
            <a:r>
              <a:rPr lang="ko-KR" altLang="en-US" sz="2000" b="1" dirty="0" err="1">
                <a:solidFill>
                  <a:srgbClr val="003366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관리조직과</a:t>
            </a:r>
            <a:r>
              <a:rPr lang="ko-KR" altLang="en-US" sz="2000" b="1" dirty="0">
                <a:solidFill>
                  <a:srgbClr val="003366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임무</a:t>
            </a:r>
            <a:endParaRPr lang="en-US" altLang="ko-KR" sz="2000" b="1" dirty="0">
              <a:solidFill>
                <a:srgbClr val="0000F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pSp>
        <p:nvGrpSpPr>
          <p:cNvPr id="25" name="그룹 24"/>
          <p:cNvGrpSpPr/>
          <p:nvPr/>
        </p:nvGrpSpPr>
        <p:grpSpPr>
          <a:xfrm>
            <a:off x="91396" y="750171"/>
            <a:ext cx="462597" cy="369054"/>
            <a:chOff x="72008" y="764704"/>
            <a:chExt cx="462597" cy="369054"/>
          </a:xfrm>
          <a:gradFill flip="none" rotWithShape="1">
            <a:gsLst>
              <a:gs pos="0">
                <a:schemeClr val="accent4">
                  <a:lumMod val="0"/>
                  <a:lumOff val="100000"/>
                </a:schemeClr>
              </a:gs>
              <a:gs pos="40000">
                <a:srgbClr val="FFFFD9"/>
              </a:gs>
              <a:gs pos="100000">
                <a:srgbClr val="F2B800"/>
              </a:gs>
            </a:gsLst>
            <a:path path="circle">
              <a:fillToRect l="50000" t="50000" r="50000" b="50000"/>
            </a:path>
            <a:tileRect/>
          </a:gradFill>
        </p:grpSpPr>
        <p:sp>
          <p:nvSpPr>
            <p:cNvPr id="30" name="Rectangle 36"/>
            <p:cNvSpPr>
              <a:spLocks noChangeArrowheads="1"/>
            </p:cNvSpPr>
            <p:nvPr/>
          </p:nvSpPr>
          <p:spPr bwMode="auto">
            <a:xfrm>
              <a:off x="72008" y="764704"/>
              <a:ext cx="462597" cy="369054"/>
            </a:xfrm>
            <a:prstGeom prst="rect">
              <a:avLst/>
            </a:prstGeom>
            <a:grpFill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ko-KR" altLang="en-US" dirty="0"/>
            </a:p>
          </p:txBody>
        </p:sp>
        <p:sp>
          <p:nvSpPr>
            <p:cNvPr id="31" name="Rectangle 37"/>
            <p:cNvSpPr>
              <a:spLocks noChangeArrowheads="1"/>
            </p:cNvSpPr>
            <p:nvPr/>
          </p:nvSpPr>
          <p:spPr bwMode="auto">
            <a:xfrm>
              <a:off x="108715" y="826143"/>
              <a:ext cx="389183" cy="246177"/>
            </a:xfrm>
            <a:prstGeom prst="rect">
              <a:avLst/>
            </a:prstGeom>
            <a:grpFill/>
          </p:spPr>
          <p:txBody>
            <a:bodyPr anchor="ctr"/>
            <a:lstStyle/>
            <a:p>
              <a:pPr algn="ctr">
                <a:defRPr/>
              </a:pPr>
              <a:r>
                <a:rPr lang="en-US" altLang="ko-KR" sz="2800" b="1" dirty="0">
                  <a:latin typeface="휴먼고딕" panose="02010504000101010101" pitchFamily="2" charset="-127"/>
                  <a:ea typeface="휴먼고딕" panose="02010504000101010101" pitchFamily="2" charset="-127"/>
                </a:rPr>
                <a:t>Ⅱ</a:t>
              </a:r>
            </a:p>
          </p:txBody>
        </p:sp>
      </p:grpSp>
      <p:sp>
        <p:nvSpPr>
          <p:cNvPr id="6" name="모서리가 둥근 직사각형 5"/>
          <p:cNvSpPr/>
          <p:nvPr/>
        </p:nvSpPr>
        <p:spPr>
          <a:xfrm>
            <a:off x="3275856" y="1391921"/>
            <a:ext cx="3384376" cy="367089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대회장</a:t>
            </a:r>
            <a:r>
              <a:rPr lang="en-US" altLang="ko-K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(</a:t>
            </a:r>
            <a:r>
              <a:rPr lang="ko-KR" alt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도체육회장</a:t>
            </a:r>
            <a:r>
              <a:rPr lang="en-US" altLang="ko-K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)</a:t>
            </a:r>
            <a:endParaRPr lang="ko-KR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</p:txBody>
      </p:sp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0367250"/>
              </p:ext>
            </p:extLst>
          </p:nvPr>
        </p:nvGraphicFramePr>
        <p:xfrm>
          <a:off x="251519" y="4149080"/>
          <a:ext cx="1872207" cy="2402554"/>
        </p:xfrm>
        <a:graphic>
          <a:graphicData uri="http://schemas.openxmlformats.org/drawingml/2006/table">
            <a:tbl>
              <a:tblPr firstRow="1" bandRow="1">
                <a:tableStyleId>{D113A9D2-9D6B-4929-AA2D-F23B5EE8CBE7}</a:tableStyleId>
              </a:tblPr>
              <a:tblGrid>
                <a:gridCol w="1872207">
                  <a:extLst>
                    <a:ext uri="{9D8B030D-6E8A-4147-A177-3AD203B41FA5}">
                      <a16:colId xmlns:a16="http://schemas.microsoft.com/office/drawing/2014/main" val="4134599906"/>
                    </a:ext>
                  </a:extLst>
                </a:gridCol>
              </a:tblGrid>
              <a:tr h="55038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err="1"/>
                        <a:t>실시부</a:t>
                      </a:r>
                      <a:endParaRPr lang="en-US" altLang="ko-KR" dirty="0"/>
                    </a:p>
                    <a:p>
                      <a:pPr algn="ctr" latinLnBrk="1"/>
                      <a:r>
                        <a:rPr lang="en-US" altLang="ko-KR" dirty="0"/>
                        <a:t>(</a:t>
                      </a:r>
                      <a:r>
                        <a:rPr lang="ko-KR" altLang="en-US" dirty="0"/>
                        <a:t>문화관광체육국장</a:t>
                      </a:r>
                      <a:r>
                        <a:rPr lang="en-US" altLang="ko-KR" dirty="0"/>
                        <a:t>)</a:t>
                      </a:r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7707662"/>
                  </a:ext>
                </a:extLst>
              </a:tr>
              <a:tr h="1852168">
                <a:tc>
                  <a:txBody>
                    <a:bodyPr/>
                    <a:lstStyle/>
                    <a:p>
                      <a:pPr marL="285750" indent="-285750" latinLnBrk="1">
                        <a:buFontTx/>
                        <a:buChar char="-"/>
                      </a:pPr>
                      <a:r>
                        <a:rPr lang="ko-KR" altLang="en-US" dirty="0"/>
                        <a:t>종목별 경기장 시설물 점검</a:t>
                      </a:r>
                      <a:endParaRPr lang="en-US" altLang="ko-KR" dirty="0"/>
                    </a:p>
                    <a:p>
                      <a:pPr marL="285750" indent="-285750" latinLnBrk="1">
                        <a:buFontTx/>
                        <a:buChar char="-"/>
                      </a:pPr>
                      <a:r>
                        <a:rPr lang="ko-KR" altLang="en-US" dirty="0"/>
                        <a:t>경기장 주변 교통</a:t>
                      </a:r>
                      <a:r>
                        <a:rPr lang="ko-KR" altLang="en-US" baseline="0" dirty="0"/>
                        <a:t> 통제 및 차량정비</a:t>
                      </a:r>
                      <a:endParaRPr lang="en-US" altLang="ko-KR" baseline="0" dirty="0"/>
                    </a:p>
                    <a:p>
                      <a:pPr marL="285750" indent="-285750" latinLnBrk="1">
                        <a:buFontTx/>
                        <a:buChar char="-"/>
                      </a:pPr>
                      <a:r>
                        <a:rPr lang="ko-KR" altLang="en-US" baseline="0" dirty="0"/>
                        <a:t>도민 참여 분위기 조성 등</a:t>
                      </a:r>
                      <a:endParaRPr lang="ko-KR" altLang="en-US" dirty="0"/>
                    </a:p>
                  </a:txBody>
                  <a:tcPr>
                    <a:solidFill>
                      <a:schemeClr val="accent1">
                        <a:lumMod val="75000"/>
                        <a:alpha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5204943"/>
                  </a:ext>
                </a:extLst>
              </a:tr>
            </a:tbl>
          </a:graphicData>
        </a:graphic>
      </p:graphicFrame>
      <p:graphicFrame>
        <p:nvGraphicFramePr>
          <p:cNvPr id="41" name="표 4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3048074"/>
              </p:ext>
            </p:extLst>
          </p:nvPr>
        </p:nvGraphicFramePr>
        <p:xfrm>
          <a:off x="2267744" y="4149080"/>
          <a:ext cx="1872208" cy="2402554"/>
        </p:xfrm>
        <a:graphic>
          <a:graphicData uri="http://schemas.openxmlformats.org/drawingml/2006/table">
            <a:tbl>
              <a:tblPr firstRow="1" bandRow="1">
                <a:tableStyleId>{D113A9D2-9D6B-4929-AA2D-F23B5EE8CBE7}</a:tableStyleId>
              </a:tblPr>
              <a:tblGrid>
                <a:gridCol w="1872208">
                  <a:extLst>
                    <a:ext uri="{9D8B030D-6E8A-4147-A177-3AD203B41FA5}">
                      <a16:colId xmlns:a16="http://schemas.microsoft.com/office/drawing/2014/main" val="4134599906"/>
                    </a:ext>
                  </a:extLst>
                </a:gridCol>
              </a:tblGrid>
              <a:tr h="55038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서귀포시</a:t>
                      </a:r>
                      <a:endParaRPr lang="en-US" altLang="ko-KR" baseline="0" dirty="0"/>
                    </a:p>
                    <a:p>
                      <a:pPr algn="ctr" latinLnBrk="1"/>
                      <a:r>
                        <a:rPr lang="ko-KR" altLang="en-US" dirty="0" err="1"/>
                        <a:t>체육진흥과</a:t>
                      </a:r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7707662"/>
                  </a:ext>
                </a:extLst>
              </a:tr>
              <a:tr h="1852168">
                <a:tc>
                  <a:txBody>
                    <a:bodyPr/>
                    <a:lstStyle/>
                    <a:p>
                      <a:pPr marL="285750" indent="-285750" latinLnBrk="1">
                        <a:buFontTx/>
                        <a:buChar char="-"/>
                      </a:pPr>
                      <a:r>
                        <a:rPr lang="ko-KR" altLang="en-US" dirty="0"/>
                        <a:t>상황실 등 부대시설 설치</a:t>
                      </a:r>
                      <a:endParaRPr lang="en-US" altLang="ko-KR" dirty="0"/>
                    </a:p>
                    <a:p>
                      <a:pPr marL="285750" indent="-285750" latinLnBrk="1">
                        <a:buFontTx/>
                        <a:buChar char="-"/>
                      </a:pPr>
                      <a:r>
                        <a:rPr lang="ko-KR" altLang="en-US" dirty="0" err="1"/>
                        <a:t>메인경기장</a:t>
                      </a:r>
                      <a:r>
                        <a:rPr lang="ko-KR" altLang="en-US" dirty="0"/>
                        <a:t> 총괄 관리</a:t>
                      </a:r>
                      <a:endParaRPr lang="en-US" altLang="ko-KR" baseline="0" dirty="0"/>
                    </a:p>
                    <a:p>
                      <a:pPr marL="285750" indent="-285750" latinLnBrk="1">
                        <a:buFontTx/>
                        <a:buChar char="-"/>
                      </a:pPr>
                      <a:r>
                        <a:rPr lang="ko-KR" altLang="en-US" baseline="0" dirty="0"/>
                        <a:t>안전관리계획 수립</a:t>
                      </a:r>
                      <a:endParaRPr lang="ko-KR" altLang="en-US" dirty="0"/>
                    </a:p>
                  </a:txBody>
                  <a:tcPr>
                    <a:solidFill>
                      <a:schemeClr val="accent1">
                        <a:lumMod val="75000"/>
                        <a:alpha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5204943"/>
                  </a:ext>
                </a:extLst>
              </a:tr>
            </a:tbl>
          </a:graphicData>
        </a:graphic>
      </p:graphicFrame>
      <p:graphicFrame>
        <p:nvGraphicFramePr>
          <p:cNvPr id="42" name="표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6719687"/>
              </p:ext>
            </p:extLst>
          </p:nvPr>
        </p:nvGraphicFramePr>
        <p:xfrm>
          <a:off x="4932040" y="4149081"/>
          <a:ext cx="1941023" cy="2404478"/>
        </p:xfrm>
        <a:graphic>
          <a:graphicData uri="http://schemas.openxmlformats.org/drawingml/2006/table">
            <a:tbl>
              <a:tblPr firstRow="1" bandRow="1">
                <a:tableStyleId>{D113A9D2-9D6B-4929-AA2D-F23B5EE8CBE7}</a:tableStyleId>
              </a:tblPr>
              <a:tblGrid>
                <a:gridCol w="1941023">
                  <a:extLst>
                    <a:ext uri="{9D8B030D-6E8A-4147-A177-3AD203B41FA5}">
                      <a16:colId xmlns:a16="http://schemas.microsoft.com/office/drawing/2014/main" val="4134599906"/>
                    </a:ext>
                  </a:extLst>
                </a:gridCol>
              </a:tblGrid>
              <a:tr h="50124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aseline="0" dirty="0"/>
                        <a:t>도민체육대회 </a:t>
                      </a:r>
                      <a:endParaRPr lang="en-US" altLang="ko-KR" baseline="0" dirty="0"/>
                    </a:p>
                    <a:p>
                      <a:pPr algn="ctr" latinLnBrk="1"/>
                      <a:r>
                        <a:rPr lang="ko-KR" altLang="en-US" baseline="0" dirty="0" err="1"/>
                        <a:t>준비기획단</a:t>
                      </a:r>
                      <a:endParaRPr lang="en-US" altLang="ko-KR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7707662"/>
                  </a:ext>
                </a:extLst>
              </a:tr>
              <a:tr h="1901304">
                <a:tc>
                  <a:txBody>
                    <a:bodyPr/>
                    <a:lstStyle/>
                    <a:p>
                      <a:pPr marL="285750" indent="-285750" latinLnBrk="1">
                        <a:buFontTx/>
                        <a:buChar char="-"/>
                      </a:pPr>
                      <a:r>
                        <a:rPr lang="ko-KR" altLang="en-US" dirty="0" err="1"/>
                        <a:t>대회준비</a:t>
                      </a:r>
                      <a:r>
                        <a:rPr lang="ko-KR" altLang="en-US" dirty="0"/>
                        <a:t> 총괄</a:t>
                      </a:r>
                      <a:endParaRPr lang="en-US" altLang="ko-KR" dirty="0"/>
                    </a:p>
                    <a:p>
                      <a:pPr marL="285750" indent="-285750" latinLnBrk="1">
                        <a:buFontTx/>
                        <a:buChar char="-"/>
                      </a:pPr>
                      <a:r>
                        <a:rPr lang="ko-KR" altLang="en-US" dirty="0"/>
                        <a:t>개폐회식 및 </a:t>
                      </a:r>
                      <a:r>
                        <a:rPr lang="ko-KR" altLang="en-US" dirty="0" err="1"/>
                        <a:t>식전계획</a:t>
                      </a:r>
                      <a:r>
                        <a:rPr lang="ko-KR" altLang="en-US" dirty="0"/>
                        <a:t> 수립 및 운영</a:t>
                      </a:r>
                      <a:endParaRPr lang="en-US" altLang="ko-KR" baseline="0" dirty="0"/>
                    </a:p>
                    <a:p>
                      <a:pPr marL="285750" indent="-285750" latinLnBrk="1">
                        <a:buFontTx/>
                        <a:buChar char="-"/>
                      </a:pPr>
                      <a:r>
                        <a:rPr lang="ko-KR" altLang="en-US" baseline="0" dirty="0"/>
                        <a:t>종합상황실 운영</a:t>
                      </a:r>
                      <a:endParaRPr lang="en-US" altLang="ko-KR" baseline="0" dirty="0"/>
                    </a:p>
                    <a:p>
                      <a:pPr marL="285750" indent="-285750" latinLnBrk="1">
                        <a:buFontTx/>
                        <a:buChar char="-"/>
                      </a:pPr>
                      <a:r>
                        <a:rPr lang="ko-KR" altLang="en-US" baseline="0" dirty="0"/>
                        <a:t>종합계획 수립</a:t>
                      </a:r>
                      <a:endParaRPr lang="en-US" altLang="ko-KR" baseline="0" dirty="0"/>
                    </a:p>
                    <a:p>
                      <a:pPr marL="285750" indent="-285750" latinLnBrk="1">
                        <a:buFontTx/>
                        <a:buChar char="-"/>
                      </a:pPr>
                      <a:r>
                        <a:rPr lang="ko-KR" altLang="en-US" baseline="0" dirty="0"/>
                        <a:t>주최 및 </a:t>
                      </a:r>
                      <a:r>
                        <a:rPr lang="ko-KR" altLang="en-US" baseline="0" dirty="0" err="1"/>
                        <a:t>주관단체별</a:t>
                      </a:r>
                      <a:r>
                        <a:rPr lang="ko-KR" altLang="en-US" baseline="0" dirty="0"/>
                        <a:t> </a:t>
                      </a:r>
                      <a:r>
                        <a:rPr lang="ko-KR" altLang="en-US" baseline="0" dirty="0" err="1"/>
                        <a:t>역할분장</a:t>
                      </a:r>
                      <a:endParaRPr lang="en-US" altLang="ko-KR" baseline="0" dirty="0"/>
                    </a:p>
                    <a:p>
                      <a:pPr marL="285750" indent="-285750" latinLnBrk="1">
                        <a:buFontTx/>
                        <a:buChar char="-"/>
                      </a:pPr>
                      <a:r>
                        <a:rPr lang="ko-KR" altLang="en-US" baseline="0" dirty="0"/>
                        <a:t>예산 집행 등</a:t>
                      </a:r>
                      <a:endParaRPr lang="en-US" altLang="ko-KR" baseline="0" dirty="0"/>
                    </a:p>
                  </a:txBody>
                  <a:tcPr>
                    <a:solidFill>
                      <a:schemeClr val="accent1">
                        <a:lumMod val="75000"/>
                        <a:alpha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5204943"/>
                  </a:ext>
                </a:extLst>
              </a:tr>
            </a:tbl>
          </a:graphicData>
        </a:graphic>
      </p:graphicFrame>
      <p:graphicFrame>
        <p:nvGraphicFramePr>
          <p:cNvPr id="45" name="표 4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1465931"/>
              </p:ext>
            </p:extLst>
          </p:nvPr>
        </p:nvGraphicFramePr>
        <p:xfrm>
          <a:off x="6989436" y="4149081"/>
          <a:ext cx="1941023" cy="2404478"/>
        </p:xfrm>
        <a:graphic>
          <a:graphicData uri="http://schemas.openxmlformats.org/drawingml/2006/table">
            <a:tbl>
              <a:tblPr firstRow="1" bandRow="1">
                <a:tableStyleId>{D113A9D2-9D6B-4929-AA2D-F23B5EE8CBE7}</a:tableStyleId>
              </a:tblPr>
              <a:tblGrid>
                <a:gridCol w="1941023">
                  <a:extLst>
                    <a:ext uri="{9D8B030D-6E8A-4147-A177-3AD203B41FA5}">
                      <a16:colId xmlns:a16="http://schemas.microsoft.com/office/drawing/2014/main" val="4134599906"/>
                    </a:ext>
                  </a:extLst>
                </a:gridCol>
              </a:tblGrid>
              <a:tr h="50124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aseline="0" dirty="0"/>
                        <a:t>도체육회 </a:t>
                      </a:r>
                      <a:endParaRPr lang="en-US" altLang="ko-KR" baseline="0" dirty="0"/>
                    </a:p>
                    <a:p>
                      <a:pPr algn="ctr" latinLnBrk="1"/>
                      <a:r>
                        <a:rPr lang="ko-KR" altLang="en-US" baseline="0" dirty="0"/>
                        <a:t>사무처</a:t>
                      </a:r>
                      <a:endParaRPr lang="en-US" altLang="ko-KR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7707662"/>
                  </a:ext>
                </a:extLst>
              </a:tr>
              <a:tr h="1901304">
                <a:tc>
                  <a:txBody>
                    <a:bodyPr/>
                    <a:lstStyle/>
                    <a:p>
                      <a:pPr marL="285750" indent="-285750" latinLnBrk="1">
                        <a:buFontTx/>
                        <a:buChar char="-"/>
                      </a:pPr>
                      <a:r>
                        <a:rPr lang="ko-KR" altLang="en-US" dirty="0"/>
                        <a:t>실행계획 수립 및 </a:t>
                      </a:r>
                      <a:r>
                        <a:rPr lang="ko-KR" altLang="en-US" dirty="0" err="1"/>
                        <a:t>실무업무</a:t>
                      </a:r>
                      <a:r>
                        <a:rPr lang="ko-KR" altLang="en-US" dirty="0"/>
                        <a:t> 추진</a:t>
                      </a:r>
                      <a:endParaRPr lang="en-US" altLang="ko-KR" dirty="0"/>
                    </a:p>
                    <a:p>
                      <a:pPr marL="285750" indent="-285750" latinLnBrk="1">
                        <a:buFontTx/>
                        <a:buChar char="-"/>
                      </a:pPr>
                      <a:r>
                        <a:rPr lang="ko-KR" altLang="en-US" dirty="0"/>
                        <a:t>경기운영 지원</a:t>
                      </a:r>
                      <a:endParaRPr lang="en-US" altLang="ko-KR" baseline="0" dirty="0"/>
                    </a:p>
                    <a:p>
                      <a:pPr marL="285750" indent="-285750" latinLnBrk="1">
                        <a:buFontTx/>
                        <a:buChar char="-"/>
                      </a:pPr>
                      <a:r>
                        <a:rPr lang="ko-KR" altLang="en-US" baseline="0" dirty="0"/>
                        <a:t>개폐회식 운영지원</a:t>
                      </a:r>
                      <a:endParaRPr lang="en-US" altLang="ko-KR" baseline="0" dirty="0"/>
                    </a:p>
                  </a:txBody>
                  <a:tcPr>
                    <a:solidFill>
                      <a:schemeClr val="accent1">
                        <a:lumMod val="75000"/>
                        <a:alpha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5204943"/>
                  </a:ext>
                </a:extLst>
              </a:tr>
            </a:tbl>
          </a:graphicData>
        </a:graphic>
      </p:graphicFrame>
      <p:cxnSp>
        <p:nvCxnSpPr>
          <p:cNvPr id="12" name="직선 연결선 11"/>
          <p:cNvCxnSpPr>
            <a:stCxn id="6" idx="2"/>
            <a:endCxn id="35" idx="0"/>
          </p:cNvCxnSpPr>
          <p:nvPr/>
        </p:nvCxnSpPr>
        <p:spPr>
          <a:xfrm>
            <a:off x="4968044" y="1759010"/>
            <a:ext cx="0" cy="1058273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모서리가 둥근 직사각형 33"/>
          <p:cNvSpPr/>
          <p:nvPr/>
        </p:nvSpPr>
        <p:spPr>
          <a:xfrm>
            <a:off x="3275856" y="2104602"/>
            <a:ext cx="3384376" cy="367089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부대회장</a:t>
            </a:r>
            <a:r>
              <a:rPr lang="en-US" altLang="ko-K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(</a:t>
            </a:r>
            <a:r>
              <a:rPr lang="ko-KR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도체육회 부회장</a:t>
            </a:r>
            <a:r>
              <a:rPr lang="en-US" altLang="ko-K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)</a:t>
            </a:r>
            <a:endParaRPr lang="ko-KR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</p:txBody>
      </p:sp>
      <p:cxnSp>
        <p:nvCxnSpPr>
          <p:cNvPr id="48" name="직선 연결선 47"/>
          <p:cNvCxnSpPr/>
          <p:nvPr/>
        </p:nvCxnSpPr>
        <p:spPr>
          <a:xfrm>
            <a:off x="2210286" y="3029854"/>
            <a:ext cx="1065570" cy="1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직선 연결선 51"/>
          <p:cNvCxnSpPr>
            <a:endCxn id="36" idx="0"/>
          </p:cNvCxnSpPr>
          <p:nvPr/>
        </p:nvCxnSpPr>
        <p:spPr>
          <a:xfrm>
            <a:off x="2210286" y="3019202"/>
            <a:ext cx="1" cy="439405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모서리가 둥근 직사각형 35"/>
          <p:cNvSpPr/>
          <p:nvPr/>
        </p:nvSpPr>
        <p:spPr>
          <a:xfrm>
            <a:off x="582403" y="3458607"/>
            <a:ext cx="3255767" cy="373673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개최지준비위원회</a:t>
            </a:r>
            <a:r>
              <a:rPr lang="en-US" altLang="ko-K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(</a:t>
            </a:r>
            <a:r>
              <a:rPr lang="ko-KR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부시장</a:t>
            </a:r>
            <a:r>
              <a:rPr lang="en-US" altLang="ko-K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)</a:t>
            </a:r>
            <a:endParaRPr lang="ko-KR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</p:txBody>
      </p:sp>
      <p:cxnSp>
        <p:nvCxnSpPr>
          <p:cNvPr id="54" name="직선 연결선 53"/>
          <p:cNvCxnSpPr/>
          <p:nvPr/>
        </p:nvCxnSpPr>
        <p:spPr>
          <a:xfrm>
            <a:off x="6660231" y="3029854"/>
            <a:ext cx="792089" cy="0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모서리가 둥근 직사각형 34"/>
          <p:cNvSpPr/>
          <p:nvPr/>
        </p:nvSpPr>
        <p:spPr>
          <a:xfrm>
            <a:off x="3275856" y="2817283"/>
            <a:ext cx="3384376" cy="367089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집행위원장</a:t>
            </a:r>
            <a:r>
              <a:rPr lang="en-US" altLang="ko-K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(</a:t>
            </a:r>
            <a:r>
              <a:rPr lang="ko-KR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도체육회 총무부장</a:t>
            </a:r>
            <a:r>
              <a:rPr lang="en-US" altLang="ko-K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)</a:t>
            </a:r>
            <a:endParaRPr lang="ko-KR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</p:txBody>
      </p:sp>
      <p:cxnSp>
        <p:nvCxnSpPr>
          <p:cNvPr id="55" name="직선 연결선 54"/>
          <p:cNvCxnSpPr/>
          <p:nvPr/>
        </p:nvCxnSpPr>
        <p:spPr>
          <a:xfrm>
            <a:off x="7457005" y="3019202"/>
            <a:ext cx="0" cy="626241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모서리가 둥근 직사각형 36"/>
          <p:cNvSpPr/>
          <p:nvPr/>
        </p:nvSpPr>
        <p:spPr>
          <a:xfrm>
            <a:off x="5509542" y="3501008"/>
            <a:ext cx="2959788" cy="373673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대회운영본부</a:t>
            </a:r>
            <a:r>
              <a:rPr lang="en-US" altLang="ko-K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(</a:t>
            </a:r>
            <a:r>
              <a:rPr lang="ko-KR" alt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운영부장</a:t>
            </a:r>
            <a:r>
              <a:rPr lang="en-US" altLang="ko-K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)</a:t>
            </a:r>
            <a:endParaRPr lang="ko-KR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26"/>
          <p:cNvSpPr>
            <a:spLocks noChangeArrowheads="1"/>
          </p:cNvSpPr>
          <p:nvPr/>
        </p:nvSpPr>
        <p:spPr bwMode="auto">
          <a:xfrm>
            <a:off x="125760" y="-99392"/>
            <a:ext cx="8892480" cy="7056784"/>
          </a:xfrm>
          <a:prstGeom prst="rect">
            <a:avLst/>
          </a:prstGeom>
          <a:solidFill>
            <a:srgbClr val="FFF6DD">
              <a:alpha val="30000"/>
            </a:srgbClr>
          </a:solidFill>
          <a:ln w="12700">
            <a:solidFill>
              <a:schemeClr val="accent4">
                <a:lumMod val="75000"/>
              </a:schemeClr>
            </a:solidFill>
            <a:prstDash val="dash"/>
            <a:miter lim="800000"/>
            <a:headEnd/>
            <a:tailEnd/>
          </a:ln>
        </p:spPr>
        <p:txBody>
          <a:bodyPr wrap="none" lIns="87275" tIns="43639" rIns="87275" bIns="43639" anchor="ctr"/>
          <a:lstStyle/>
          <a:p>
            <a:pPr algn="just">
              <a:spcBef>
                <a:spcPts val="1000"/>
              </a:spcBef>
            </a:pPr>
            <a:endParaRPr lang="en-US" altLang="ko-KR" dirty="0">
              <a:solidFill>
                <a:srgbClr val="373A4F"/>
              </a:solidFill>
              <a:latin typeface="함초롬돋움" panose="020B0504000101010101" pitchFamily="50" charset="-127"/>
              <a:ea typeface="함초롬돋움" panose="020B0504000101010101" pitchFamily="50" charset="-127"/>
              <a:cs typeface="함초롬돋움" panose="020B0504000101010101" pitchFamily="50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332656"/>
            <a:ext cx="7272808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돋움" panose="020B0504000101010101" pitchFamily="50" charset="-127"/>
              </a:rPr>
              <a:t>□ 도민체육대회 </a:t>
            </a:r>
            <a:r>
              <a:rPr lang="ko-KR" altLang="en-US" b="1" dirty="0" err="1">
                <a:latin typeface="HY견고딕" panose="02030600000101010101" pitchFamily="18" charset="-127"/>
                <a:ea typeface="HY견고딕" panose="02030600000101010101" pitchFamily="18" charset="-127"/>
                <a:cs typeface="함초롬돋움" panose="020B0504000101010101" pitchFamily="50" charset="-127"/>
              </a:rPr>
              <a:t>준비기획단</a:t>
            </a:r>
            <a:r>
              <a:rPr lang="en-US" altLang="ko-KR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돋움" panose="020B0504000101010101" pitchFamily="50" charset="-127"/>
              </a:rPr>
              <a:t>(TF</a:t>
            </a:r>
            <a:r>
              <a:rPr lang="ko-KR" altLang="en-US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돋움" panose="020B0504000101010101" pitchFamily="50" charset="-127"/>
              </a:rPr>
              <a:t>팀</a:t>
            </a:r>
            <a:r>
              <a:rPr lang="en-US" altLang="ko-KR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돋움" panose="020B0504000101010101" pitchFamily="50" charset="-127"/>
              </a:rPr>
              <a:t>) </a:t>
            </a:r>
            <a:r>
              <a:rPr lang="ko-KR" altLang="en-US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돋움" panose="020B0504000101010101" pitchFamily="50" charset="-127"/>
              </a:rPr>
              <a:t>구성 </a:t>
            </a:r>
            <a:r>
              <a:rPr lang="en-US" altLang="ko-KR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돋움" panose="020B0504000101010101" pitchFamily="50" charset="-127"/>
              </a:rPr>
              <a:t>· </a:t>
            </a:r>
            <a:r>
              <a:rPr lang="ko-KR" altLang="en-US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돋움" panose="020B0504000101010101" pitchFamily="50" charset="-127"/>
              </a:rPr>
              <a:t>운영</a:t>
            </a:r>
            <a:r>
              <a:rPr lang="ko-KR" altLang="en-US" dirty="0">
                <a:latin typeface="HY견고딕" panose="02030600000101010101" pitchFamily="18" charset="-127"/>
                <a:ea typeface="HY견고딕" panose="02030600000101010101" pitchFamily="18" charset="-127"/>
                <a:cs typeface="함초롬돋움" panose="020B0504000101010101" pitchFamily="50" charset="-127"/>
              </a:rPr>
              <a:t>  </a:t>
            </a:r>
            <a:r>
              <a:rPr lang="en-US" altLang="ko-KR" sz="1600" dirty="0">
                <a:solidFill>
                  <a:srgbClr val="0000FF"/>
                </a:solidFill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※2022. 7. 15. </a:t>
            </a:r>
            <a:r>
              <a:rPr lang="ko-KR" altLang="en-US" sz="1600" dirty="0">
                <a:solidFill>
                  <a:srgbClr val="0000FF"/>
                </a:solidFill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구성</a:t>
            </a:r>
            <a:endParaRPr lang="en-US" altLang="ko-KR" sz="1600" dirty="0">
              <a:solidFill>
                <a:srgbClr val="0000FF"/>
              </a:solidFill>
              <a:latin typeface="맑은 고딕 Semilight" panose="020B0502040204020203" pitchFamily="50" charset="-127"/>
              <a:ea typeface="맑은 고딕 Semilight" panose="020B0502040204020203" pitchFamily="50" charset="-127"/>
              <a:cs typeface="맑은 고딕 Semilight" panose="020B0502040204020203" pitchFamily="50" charset="-127"/>
            </a:endParaRPr>
          </a:p>
          <a:p>
            <a:endParaRPr lang="en-US" altLang="ko-KR" sz="1600" dirty="0">
              <a:solidFill>
                <a:srgbClr val="0000FF"/>
              </a:solidFill>
              <a:latin typeface="함초롬돋움" panose="020B0504000101010101" pitchFamily="50" charset="-127"/>
              <a:ea typeface="함초롬돋움" panose="020B0504000101010101" pitchFamily="50" charset="-127"/>
              <a:cs typeface="함초롬돋움" panose="020B0504000101010101" pitchFamily="50" charset="-12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 err="1">
                <a:latin typeface="+mn-ea"/>
                <a:cs typeface="함초롬돋움" panose="020B0504000101010101" pitchFamily="50" charset="-127"/>
              </a:rPr>
              <a:t>구성근거</a:t>
            </a:r>
            <a:r>
              <a:rPr lang="ko-KR" altLang="en-US" dirty="0">
                <a:latin typeface="+mn-ea"/>
                <a:cs typeface="함초롬돋움" panose="020B0504000101010101" pitchFamily="50" charset="-127"/>
              </a:rPr>
              <a:t> </a:t>
            </a:r>
            <a:r>
              <a:rPr lang="en-US" altLang="ko-KR" dirty="0">
                <a:latin typeface="+mn-ea"/>
                <a:cs typeface="함초롬돋움" panose="020B0504000101010101" pitchFamily="50" charset="-127"/>
              </a:rPr>
              <a:t>: </a:t>
            </a:r>
            <a:r>
              <a:rPr lang="ko-KR" altLang="en-US" b="1" dirty="0">
                <a:latin typeface="+mn-ea"/>
                <a:cs typeface="함초롬돋움" panose="020B0504000101010101" pitchFamily="50" charset="-127"/>
              </a:rPr>
              <a:t>제주특별자치도민체육대회 규정 제</a:t>
            </a:r>
            <a:r>
              <a:rPr lang="en-US" altLang="ko-KR" b="1" dirty="0">
                <a:latin typeface="+mn-ea"/>
                <a:cs typeface="함초롬돋움" panose="020B0504000101010101" pitchFamily="50" charset="-127"/>
              </a:rPr>
              <a:t>30</a:t>
            </a:r>
            <a:r>
              <a:rPr lang="ko-KR" altLang="en-US" b="1" dirty="0">
                <a:latin typeface="+mn-ea"/>
                <a:cs typeface="함초롬돋움" panose="020B0504000101010101" pitchFamily="50" charset="-127"/>
              </a:rPr>
              <a:t>조</a:t>
            </a:r>
            <a:endParaRPr lang="en-US" altLang="ko-KR" b="1" dirty="0">
              <a:latin typeface="+mn-ea"/>
              <a:cs typeface="함초롬돋움" panose="020B0504000101010101" pitchFamily="50" charset="-12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 err="1">
                <a:latin typeface="+mn-ea"/>
                <a:cs typeface="함초롬돋움" panose="020B0504000101010101" pitchFamily="50" charset="-127"/>
              </a:rPr>
              <a:t>구성방침</a:t>
            </a:r>
            <a:endParaRPr lang="en-US" altLang="ko-KR" sz="1600" dirty="0">
              <a:latin typeface="+mn-ea"/>
              <a:cs typeface="함초롬돋움" panose="020B0504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dirty="0">
                <a:latin typeface="+mn-ea"/>
                <a:cs typeface="함초롬돋움" panose="020B0504000101010101" pitchFamily="50" charset="-127"/>
              </a:rPr>
              <a:t>     - </a:t>
            </a:r>
            <a:r>
              <a:rPr lang="ko-KR" altLang="en-US" sz="1600" dirty="0">
                <a:latin typeface="+mn-ea"/>
                <a:cs typeface="함초롬돋움" panose="020B0504000101010101" pitchFamily="50" charset="-127"/>
              </a:rPr>
              <a:t>주최 단체 및 유관기관</a:t>
            </a:r>
            <a:r>
              <a:rPr lang="en-US" altLang="ko-KR" sz="1600" dirty="0">
                <a:latin typeface="+mn-ea"/>
                <a:cs typeface="함초롬돋움" panose="020B0504000101010101" pitchFamily="50" charset="-127"/>
              </a:rPr>
              <a:t>·</a:t>
            </a:r>
            <a:r>
              <a:rPr lang="ko-KR" altLang="en-US" sz="1600" dirty="0">
                <a:latin typeface="+mn-ea"/>
                <a:cs typeface="함초롬돋움" panose="020B0504000101010101" pitchFamily="50" charset="-127"/>
              </a:rPr>
              <a:t>단체 </a:t>
            </a:r>
            <a:r>
              <a:rPr lang="ko-KR" altLang="en-US" sz="1600" dirty="0" err="1">
                <a:latin typeface="+mn-ea"/>
                <a:cs typeface="함초롬돋움" panose="020B0504000101010101" pitchFamily="50" charset="-127"/>
              </a:rPr>
              <a:t>실무직원을</a:t>
            </a:r>
            <a:r>
              <a:rPr lang="ko-KR" altLang="en-US" sz="1600" dirty="0">
                <a:latin typeface="+mn-ea"/>
                <a:cs typeface="함초롬돋움" panose="020B0504000101010101" pitchFamily="50" charset="-127"/>
              </a:rPr>
              <a:t> 대상으로 구성</a:t>
            </a:r>
            <a:endParaRPr lang="en-US" altLang="ko-KR" sz="1600" dirty="0">
              <a:latin typeface="+mn-ea"/>
              <a:cs typeface="함초롬돋움" panose="020B0504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dirty="0">
                <a:latin typeface="+mn-ea"/>
                <a:cs typeface="함초롬돋움" panose="020B0504000101010101" pitchFamily="50" charset="-127"/>
              </a:rPr>
              <a:t>     - </a:t>
            </a:r>
            <a:r>
              <a:rPr lang="ko-KR" altLang="en-US" sz="1600" dirty="0">
                <a:latin typeface="+mn-ea"/>
                <a:cs typeface="함초롬돋움" panose="020B0504000101010101" pitchFamily="50" charset="-127"/>
              </a:rPr>
              <a:t>대회운영</a:t>
            </a:r>
            <a:r>
              <a:rPr lang="en-US" altLang="ko-KR" sz="1600" dirty="0">
                <a:latin typeface="+mn-ea"/>
                <a:cs typeface="함초롬돋움" panose="020B0504000101010101" pitchFamily="50" charset="-127"/>
              </a:rPr>
              <a:t>, </a:t>
            </a:r>
            <a:r>
              <a:rPr lang="ko-KR" altLang="en-US" sz="1600" dirty="0">
                <a:latin typeface="+mn-ea"/>
                <a:cs typeface="함초롬돋움" panose="020B0504000101010101" pitchFamily="50" charset="-127"/>
              </a:rPr>
              <a:t>경기운영</a:t>
            </a:r>
            <a:r>
              <a:rPr lang="en-US" altLang="ko-KR" sz="1600" dirty="0">
                <a:latin typeface="+mn-ea"/>
                <a:cs typeface="함초롬돋움" panose="020B0504000101010101" pitchFamily="50" charset="-127"/>
              </a:rPr>
              <a:t>, </a:t>
            </a:r>
            <a:r>
              <a:rPr lang="ko-KR" altLang="en-US" sz="1600" dirty="0" err="1">
                <a:latin typeface="+mn-ea"/>
                <a:cs typeface="함초롬돋움" panose="020B0504000101010101" pitchFamily="50" charset="-127"/>
              </a:rPr>
              <a:t>식전운영</a:t>
            </a:r>
            <a:r>
              <a:rPr lang="en-US" altLang="ko-KR" sz="1600" dirty="0">
                <a:latin typeface="+mn-ea"/>
                <a:cs typeface="함초롬돋움" panose="020B0504000101010101" pitchFamily="50" charset="-127"/>
              </a:rPr>
              <a:t>, </a:t>
            </a:r>
            <a:r>
              <a:rPr lang="ko-KR" altLang="en-US" sz="1600" dirty="0" err="1">
                <a:latin typeface="+mn-ea"/>
                <a:cs typeface="함초롬돋움" panose="020B0504000101010101" pitchFamily="50" charset="-127"/>
              </a:rPr>
              <a:t>대회지원팀</a:t>
            </a:r>
            <a:r>
              <a:rPr lang="ko-KR" altLang="en-US" sz="1600" dirty="0">
                <a:latin typeface="+mn-ea"/>
                <a:cs typeface="함초롬돋움" panose="020B0504000101010101" pitchFamily="50" charset="-127"/>
              </a:rPr>
              <a:t> 등 </a:t>
            </a:r>
            <a:r>
              <a:rPr lang="en-US" altLang="ko-KR" sz="1600" dirty="0">
                <a:latin typeface="+mn-ea"/>
                <a:cs typeface="함초롬돋움" panose="020B0504000101010101" pitchFamily="50" charset="-127"/>
              </a:rPr>
              <a:t>4</a:t>
            </a:r>
            <a:r>
              <a:rPr lang="ko-KR" altLang="en-US" sz="1600" dirty="0">
                <a:latin typeface="+mn-ea"/>
                <a:cs typeface="함초롬돋움" panose="020B0504000101010101" pitchFamily="50" charset="-127"/>
              </a:rPr>
              <a:t>개 팀으로 조직</a:t>
            </a:r>
            <a:endParaRPr lang="en-US" altLang="ko-KR" sz="1600" dirty="0">
              <a:latin typeface="+mn-ea"/>
              <a:cs typeface="함초롬돋움" panose="020B0504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dirty="0">
                <a:latin typeface="+mn-ea"/>
                <a:cs typeface="함초롬돋움" panose="020B0504000101010101" pitchFamily="50" charset="-127"/>
              </a:rPr>
              <a:t>     - </a:t>
            </a:r>
            <a:r>
              <a:rPr lang="ko-KR" altLang="en-US" sz="1600" dirty="0">
                <a:latin typeface="+mn-ea"/>
                <a:cs typeface="함초롬돋움" panose="020B0504000101010101" pitchFamily="50" charset="-127"/>
              </a:rPr>
              <a:t>각 </a:t>
            </a:r>
            <a:r>
              <a:rPr lang="ko-KR" altLang="en-US" sz="1600" dirty="0" err="1">
                <a:latin typeface="+mn-ea"/>
                <a:cs typeface="함초롬돋움" panose="020B0504000101010101" pitchFamily="50" charset="-127"/>
              </a:rPr>
              <a:t>팀별</a:t>
            </a:r>
            <a:r>
              <a:rPr lang="ko-KR" altLang="en-US" sz="1600" dirty="0">
                <a:latin typeface="+mn-ea"/>
                <a:cs typeface="함초롬돋움" panose="020B0504000101010101" pitchFamily="50" charset="-127"/>
              </a:rPr>
              <a:t> </a:t>
            </a:r>
            <a:r>
              <a:rPr lang="ko-KR" altLang="en-US" sz="1600" dirty="0" err="1">
                <a:latin typeface="+mn-ea"/>
                <a:cs typeface="함초롬돋움" panose="020B0504000101010101" pitchFamily="50" charset="-127"/>
              </a:rPr>
              <a:t>추진사항은</a:t>
            </a:r>
            <a:r>
              <a:rPr lang="ko-KR" altLang="en-US" sz="1600" dirty="0">
                <a:latin typeface="+mn-ea"/>
                <a:cs typeface="함초롬돋움" panose="020B0504000101010101" pitchFamily="50" charset="-127"/>
              </a:rPr>
              <a:t> 별도의 업무 </a:t>
            </a:r>
            <a:r>
              <a:rPr lang="ko-KR" altLang="en-US" sz="1600" dirty="0" err="1">
                <a:latin typeface="+mn-ea"/>
                <a:cs typeface="함초롬돋움" panose="020B0504000101010101" pitchFamily="50" charset="-127"/>
              </a:rPr>
              <a:t>분장표에</a:t>
            </a:r>
            <a:r>
              <a:rPr lang="ko-KR" altLang="en-US" sz="1600" dirty="0">
                <a:latin typeface="+mn-ea"/>
                <a:cs typeface="함초롬돋움" panose="020B0504000101010101" pitchFamily="50" charset="-127"/>
              </a:rPr>
              <a:t> 의함</a:t>
            </a:r>
            <a:endParaRPr lang="en-US" altLang="ko-KR" sz="1600" dirty="0">
              <a:latin typeface="+mn-ea"/>
              <a:cs typeface="함초롬돋움" panose="020B0504000101010101" pitchFamily="50" charset="-127"/>
            </a:endParaRPr>
          </a:p>
          <a:p>
            <a:endParaRPr lang="en-US" altLang="ko-KR" dirty="0">
              <a:solidFill>
                <a:srgbClr val="0000FF"/>
              </a:solidFill>
              <a:latin typeface="함초롬돋움" panose="020B0504000101010101" pitchFamily="50" charset="-127"/>
              <a:ea typeface="함초롬돋움" panose="020B0504000101010101" pitchFamily="50" charset="-127"/>
              <a:cs typeface="함초롬돋움" panose="020B0504000101010101" pitchFamily="50" charset="-127"/>
            </a:endParaRPr>
          </a:p>
          <a:p>
            <a:r>
              <a:rPr lang="ko-KR" altLang="en-US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돋움" panose="020B0504000101010101" pitchFamily="50" charset="-127"/>
              </a:rPr>
              <a:t>○ </a:t>
            </a:r>
            <a:r>
              <a:rPr lang="ko-KR" altLang="en-US" b="1" dirty="0" err="1">
                <a:latin typeface="HY견고딕" panose="02030600000101010101" pitchFamily="18" charset="-127"/>
                <a:ea typeface="HY견고딕" panose="02030600000101010101" pitchFamily="18" charset="-127"/>
                <a:cs typeface="함초롬돋움" panose="020B0504000101010101" pitchFamily="50" charset="-127"/>
              </a:rPr>
              <a:t>구성인원</a:t>
            </a:r>
            <a:r>
              <a:rPr lang="en-US" altLang="ko-KR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돋움" panose="020B0504000101010101" pitchFamily="50" charset="-127"/>
              </a:rPr>
              <a:t>(36</a:t>
            </a:r>
            <a:r>
              <a:rPr lang="ko-KR" altLang="en-US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돋움" panose="020B0504000101010101" pitchFamily="50" charset="-127"/>
              </a:rPr>
              <a:t>명</a:t>
            </a:r>
            <a:r>
              <a:rPr lang="en-US" altLang="ko-KR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돋움" panose="020B0504000101010101" pitchFamily="50" charset="-127"/>
              </a:rPr>
              <a:t>)</a:t>
            </a:r>
          </a:p>
          <a:p>
            <a:endParaRPr lang="en-US" altLang="ko-KR" sz="1600" dirty="0">
              <a:solidFill>
                <a:srgbClr val="0000FF"/>
              </a:solidFill>
              <a:latin typeface="함초롬돋움" panose="020B0504000101010101" pitchFamily="50" charset="-127"/>
              <a:ea typeface="함초롬돋움" panose="020B0504000101010101" pitchFamily="50" charset="-127"/>
              <a:cs typeface="함초롬돋움" panose="020B0504000101010101" pitchFamily="50" charset="-127"/>
            </a:endParaRPr>
          </a:p>
          <a:p>
            <a:endParaRPr lang="en-US" altLang="ko-KR" sz="1600" dirty="0">
              <a:solidFill>
                <a:srgbClr val="0000FF"/>
              </a:solidFill>
              <a:latin typeface="함초롬돋움" panose="020B0504000101010101" pitchFamily="50" charset="-127"/>
              <a:ea typeface="함초롬돋움" panose="020B0504000101010101" pitchFamily="50" charset="-127"/>
              <a:cs typeface="함초롬돋움" panose="020B0504000101010101" pitchFamily="50" charset="-127"/>
            </a:endParaRPr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9627453"/>
              </p:ext>
            </p:extLst>
          </p:nvPr>
        </p:nvGraphicFramePr>
        <p:xfrm>
          <a:off x="563392" y="3212976"/>
          <a:ext cx="8185072" cy="331237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25400" dir="2700000" algn="tl" rotWithShape="0">
                    <a:prstClr val="black">
                      <a:alpha val="40000"/>
                    </a:prstClr>
                  </a:outerShdw>
                </a:effectLst>
                <a:tableStyleId>{91EBBBCC-DAD2-459C-BE2E-F6DE35CF9A28}</a:tableStyleId>
              </a:tblPr>
              <a:tblGrid>
                <a:gridCol w="1519489">
                  <a:extLst>
                    <a:ext uri="{9D8B030D-6E8A-4147-A177-3AD203B41FA5}">
                      <a16:colId xmlns:a16="http://schemas.microsoft.com/office/drawing/2014/main" val="1311541569"/>
                    </a:ext>
                  </a:extLst>
                </a:gridCol>
                <a:gridCol w="808672">
                  <a:extLst>
                    <a:ext uri="{9D8B030D-6E8A-4147-A177-3AD203B41FA5}">
                      <a16:colId xmlns:a16="http://schemas.microsoft.com/office/drawing/2014/main" val="2685432234"/>
                    </a:ext>
                  </a:extLst>
                </a:gridCol>
                <a:gridCol w="4999063">
                  <a:extLst>
                    <a:ext uri="{9D8B030D-6E8A-4147-A177-3AD203B41FA5}">
                      <a16:colId xmlns:a16="http://schemas.microsoft.com/office/drawing/2014/main" val="3908382066"/>
                    </a:ext>
                  </a:extLst>
                </a:gridCol>
                <a:gridCol w="857848">
                  <a:extLst>
                    <a:ext uri="{9D8B030D-6E8A-4147-A177-3AD203B41FA5}">
                      <a16:colId xmlns:a16="http://schemas.microsoft.com/office/drawing/2014/main" val="3938269406"/>
                    </a:ext>
                  </a:extLst>
                </a:gridCol>
              </a:tblGrid>
              <a:tr h="39126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구   분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B8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인   원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B8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기관별 </a:t>
                      </a:r>
                      <a:r>
                        <a:rPr lang="ko-KR" altLang="en-US" sz="1400" dirty="0" err="1"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구성인원</a:t>
                      </a:r>
                      <a:endParaRPr lang="ko-KR" altLang="en-US" sz="1400" dirty="0"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B8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비   고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B8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7163422"/>
                  </a:ext>
                </a:extLst>
              </a:tr>
              <a:tr h="39126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단     장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1</a:t>
                      </a:r>
                      <a:endParaRPr lang="ko-KR" altLang="en-US" sz="1200" dirty="0"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dirty="0"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도체육회 사무처장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8979909"/>
                  </a:ext>
                </a:extLst>
              </a:tr>
              <a:tr h="39126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부 단 장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1</a:t>
                      </a:r>
                      <a:endParaRPr lang="ko-KR" altLang="en-US" sz="1200" dirty="0"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dirty="0"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도체육진흥과 체육진흥팀장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4497338"/>
                  </a:ext>
                </a:extLst>
              </a:tr>
              <a:tr h="48238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err="1"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대회원영팀</a:t>
                      </a:r>
                      <a:endParaRPr lang="ko-KR" altLang="en-US" sz="1200" dirty="0"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10</a:t>
                      </a:r>
                      <a:endParaRPr lang="ko-KR" altLang="en-US" sz="1200" dirty="0"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dirty="0"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도체육진흥과</a:t>
                      </a:r>
                      <a:r>
                        <a:rPr lang="en-US" altLang="ko-KR" sz="1200" dirty="0"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(1), </a:t>
                      </a:r>
                      <a:r>
                        <a:rPr lang="ko-KR" altLang="en-US" sz="1200" dirty="0" err="1"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도교육청</a:t>
                      </a:r>
                      <a:r>
                        <a:rPr lang="en-US" altLang="ko-KR" sz="1200" dirty="0"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(1), </a:t>
                      </a:r>
                      <a:r>
                        <a:rPr lang="ko-KR" altLang="en-US" sz="1200" dirty="0"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도체육회</a:t>
                      </a:r>
                      <a:r>
                        <a:rPr lang="en-US" altLang="ko-KR" sz="1200" dirty="0"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(3), </a:t>
                      </a:r>
                      <a:r>
                        <a:rPr lang="ko-KR" altLang="en-US" sz="1200" dirty="0"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도장애인체육회</a:t>
                      </a:r>
                      <a:r>
                        <a:rPr lang="en-US" altLang="ko-KR" sz="1200" dirty="0"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(1), </a:t>
                      </a:r>
                      <a:r>
                        <a:rPr lang="ko-KR" altLang="en-US" sz="1200" dirty="0"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서귀포시</a:t>
                      </a:r>
                      <a:r>
                        <a:rPr lang="en-US" altLang="ko-KR" sz="1200" dirty="0"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(1), </a:t>
                      </a:r>
                      <a:r>
                        <a:rPr lang="ko-KR" altLang="en-US" sz="1200" dirty="0"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제주시체육회</a:t>
                      </a:r>
                      <a:r>
                        <a:rPr lang="en-US" altLang="ko-KR" sz="1200" dirty="0"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(</a:t>
                      </a:r>
                      <a:r>
                        <a:rPr lang="en-US" altLang="ko-KR" sz="1200" baseline="0" dirty="0"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1), </a:t>
                      </a:r>
                      <a:r>
                        <a:rPr lang="ko-KR" altLang="en-US" sz="1200" baseline="0" dirty="0"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서귀포시체육회</a:t>
                      </a:r>
                      <a:r>
                        <a:rPr lang="en-US" altLang="ko-KR" sz="1200" baseline="0" dirty="0"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(1), </a:t>
                      </a:r>
                      <a:r>
                        <a:rPr lang="ko-KR" altLang="en-US" sz="1200" baseline="0" dirty="0"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서귀포시장애인체육회</a:t>
                      </a:r>
                      <a:r>
                        <a:rPr lang="en-US" altLang="ko-KR" sz="1200" baseline="0" dirty="0"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(1)</a:t>
                      </a:r>
                      <a:endParaRPr lang="ko-KR" altLang="en-US" sz="1200" dirty="0"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958277"/>
                  </a:ext>
                </a:extLst>
              </a:tr>
              <a:tr h="39126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err="1"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경기운영팀</a:t>
                      </a:r>
                      <a:endParaRPr lang="ko-KR" altLang="en-US" sz="1200" dirty="0"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8</a:t>
                      </a:r>
                      <a:endParaRPr lang="ko-KR" altLang="en-US" sz="1200" dirty="0"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dirty="0"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도체육회</a:t>
                      </a:r>
                      <a:r>
                        <a:rPr lang="en-US" altLang="ko-KR" sz="1200" dirty="0"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(5), </a:t>
                      </a:r>
                      <a:r>
                        <a:rPr lang="ko-KR" altLang="en-US" sz="1200" dirty="0"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도장애인체육회</a:t>
                      </a:r>
                      <a:r>
                        <a:rPr lang="en-US" altLang="ko-KR" sz="1200" dirty="0"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(1), </a:t>
                      </a:r>
                      <a:r>
                        <a:rPr lang="ko-KR" altLang="en-US" sz="1200" dirty="0"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서귀포시</a:t>
                      </a:r>
                      <a:r>
                        <a:rPr lang="en-US" altLang="ko-KR" sz="1200" dirty="0"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(1),</a:t>
                      </a:r>
                      <a:r>
                        <a:rPr lang="en-US" altLang="ko-KR" sz="1200" baseline="0" dirty="0"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 </a:t>
                      </a:r>
                      <a:r>
                        <a:rPr lang="ko-KR" altLang="en-US" sz="1200" baseline="0" dirty="0"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서귀포시체육회</a:t>
                      </a:r>
                      <a:r>
                        <a:rPr lang="en-US" altLang="ko-KR" sz="1200" baseline="0" dirty="0"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(1)</a:t>
                      </a:r>
                      <a:endParaRPr lang="ko-KR" altLang="en-US" sz="1200" dirty="0"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949748"/>
                  </a:ext>
                </a:extLst>
              </a:tr>
              <a:tr h="48238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err="1"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식전운영팀</a:t>
                      </a:r>
                      <a:endParaRPr lang="ko-KR" altLang="en-US" sz="1200" dirty="0"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8</a:t>
                      </a:r>
                      <a:endParaRPr lang="ko-KR" altLang="en-US" sz="1200" dirty="0"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dirty="0"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도체육진흥과</a:t>
                      </a:r>
                      <a:r>
                        <a:rPr lang="en-US" altLang="ko-KR" sz="1200" dirty="0"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(1), </a:t>
                      </a:r>
                      <a:r>
                        <a:rPr lang="ko-KR" altLang="en-US" sz="1200" dirty="0" err="1"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도교육청</a:t>
                      </a:r>
                      <a:r>
                        <a:rPr lang="en-US" altLang="ko-KR" sz="1200" dirty="0"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(2), </a:t>
                      </a:r>
                      <a:r>
                        <a:rPr lang="ko-KR" altLang="en-US" sz="1200" dirty="0"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도체육회</a:t>
                      </a:r>
                      <a:r>
                        <a:rPr lang="en-US" altLang="ko-KR" sz="1200" dirty="0"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(2), </a:t>
                      </a:r>
                      <a:r>
                        <a:rPr lang="ko-KR" altLang="en-US" sz="1200" dirty="0"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제주시교육지원청</a:t>
                      </a:r>
                      <a:r>
                        <a:rPr lang="en-US" altLang="ko-KR" sz="1200" dirty="0"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(1), </a:t>
                      </a:r>
                      <a:r>
                        <a:rPr lang="ko-KR" altLang="en-US" sz="1200" dirty="0"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서귀포시교육지원청</a:t>
                      </a:r>
                      <a:r>
                        <a:rPr lang="en-US" altLang="ko-KR" sz="1200" dirty="0"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(1),</a:t>
                      </a:r>
                      <a:r>
                        <a:rPr lang="en-US" altLang="ko-KR" sz="1200" baseline="0" dirty="0"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 </a:t>
                      </a:r>
                      <a:r>
                        <a:rPr lang="ko-KR" altLang="en-US" sz="1200" baseline="0" dirty="0"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서귀포시체육회</a:t>
                      </a:r>
                      <a:r>
                        <a:rPr lang="en-US" altLang="ko-KR" sz="1200" baseline="0" dirty="0"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(1)</a:t>
                      </a:r>
                      <a:endParaRPr lang="ko-KR" altLang="en-US" sz="1200" dirty="0"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2222195"/>
                  </a:ext>
                </a:extLst>
              </a:tr>
              <a:tr h="39126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err="1"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대회지원팀</a:t>
                      </a:r>
                      <a:endParaRPr lang="ko-KR" altLang="en-US" sz="1200" dirty="0"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8</a:t>
                      </a:r>
                      <a:endParaRPr lang="ko-KR" altLang="en-US" sz="1200" dirty="0"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dirty="0"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도체육진흥과</a:t>
                      </a:r>
                      <a:r>
                        <a:rPr lang="en-US" altLang="ko-KR" sz="1200" dirty="0"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(1), </a:t>
                      </a:r>
                      <a:r>
                        <a:rPr lang="ko-KR" altLang="en-US" sz="1200" dirty="0"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도체육회</a:t>
                      </a:r>
                      <a:r>
                        <a:rPr lang="en-US" altLang="ko-KR" sz="1200" dirty="0"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(6), </a:t>
                      </a:r>
                      <a:r>
                        <a:rPr lang="ko-KR" altLang="en-US" sz="1200" dirty="0"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서귀포시체육회</a:t>
                      </a:r>
                      <a:r>
                        <a:rPr lang="en-US" altLang="ko-KR" sz="1200" dirty="0"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(1)</a:t>
                      </a:r>
                      <a:endParaRPr lang="ko-KR" altLang="en-US" sz="1200" dirty="0"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3623482"/>
                  </a:ext>
                </a:extLst>
              </a:tr>
              <a:tr h="39126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계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36</a:t>
                      </a:r>
                      <a:endParaRPr lang="ko-KR" altLang="en-US" sz="1400" dirty="0"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9291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8813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an dir="u"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26"/>
          <p:cNvSpPr>
            <a:spLocks noChangeArrowheads="1"/>
          </p:cNvSpPr>
          <p:nvPr/>
        </p:nvSpPr>
        <p:spPr bwMode="auto">
          <a:xfrm>
            <a:off x="125760" y="-99392"/>
            <a:ext cx="8892480" cy="7056784"/>
          </a:xfrm>
          <a:prstGeom prst="rect">
            <a:avLst/>
          </a:prstGeom>
          <a:solidFill>
            <a:srgbClr val="FFF6DD">
              <a:alpha val="30000"/>
            </a:srgbClr>
          </a:solidFill>
          <a:ln w="12700">
            <a:solidFill>
              <a:schemeClr val="accent4">
                <a:lumMod val="75000"/>
              </a:schemeClr>
            </a:solidFill>
            <a:prstDash val="dash"/>
            <a:miter lim="800000"/>
            <a:headEnd/>
            <a:tailEnd/>
          </a:ln>
        </p:spPr>
        <p:txBody>
          <a:bodyPr wrap="none" lIns="87275" tIns="43639" rIns="87275" bIns="43639" anchor="ctr"/>
          <a:lstStyle/>
          <a:p>
            <a:pPr algn="just">
              <a:spcBef>
                <a:spcPts val="1000"/>
              </a:spcBef>
            </a:pPr>
            <a:endParaRPr lang="en-US" altLang="ko-KR" dirty="0">
              <a:solidFill>
                <a:srgbClr val="373A4F"/>
              </a:solidFill>
              <a:latin typeface="함초롬돋움" panose="020B0504000101010101" pitchFamily="50" charset="-127"/>
              <a:ea typeface="함초롬돋움" panose="020B0504000101010101" pitchFamily="50" charset="-127"/>
              <a:cs typeface="함초롬돋움" panose="020B0504000101010101" pitchFamily="50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332656"/>
            <a:ext cx="7272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>
                <a:latin typeface="함초롬돋움" panose="020B0504000101010101" pitchFamily="50" charset="-127"/>
                <a:ea typeface="함초롬돋움" panose="020B0504000101010101" pitchFamily="50" charset="-127"/>
                <a:cs typeface="함초롬돋움" panose="020B0504000101010101" pitchFamily="50" charset="-127"/>
              </a:rPr>
              <a:t>○ </a:t>
            </a:r>
            <a:r>
              <a:rPr lang="ko-KR" altLang="en-US" b="1" dirty="0" err="1">
                <a:latin typeface="함초롬돋움" panose="020B0504000101010101" pitchFamily="50" charset="-127"/>
                <a:ea typeface="함초롬돋움" panose="020B0504000101010101" pitchFamily="50" charset="-127"/>
                <a:cs typeface="함초롬돋움" panose="020B0504000101010101" pitchFamily="50" charset="-127"/>
              </a:rPr>
              <a:t>팀별역할</a:t>
            </a:r>
            <a:endParaRPr lang="en-US" altLang="ko-KR" b="1" dirty="0">
              <a:latin typeface="함초롬돋움" panose="020B0504000101010101" pitchFamily="50" charset="-127"/>
              <a:ea typeface="함초롬돋움" panose="020B0504000101010101" pitchFamily="50" charset="-127"/>
              <a:cs typeface="함초롬돋움" panose="020B0504000101010101" pitchFamily="50" charset="-127"/>
            </a:endParaRPr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0478456"/>
              </p:ext>
            </p:extLst>
          </p:nvPr>
        </p:nvGraphicFramePr>
        <p:xfrm>
          <a:off x="611560" y="799398"/>
          <a:ext cx="8185072" cy="4104456"/>
        </p:xfrm>
        <a:graphic>
          <a:graphicData uri="http://schemas.openxmlformats.org/drawingml/2006/table">
            <a:tbl>
              <a:tblPr firstRow="1" bandRow="1">
                <a:effectLst/>
                <a:tableStyleId>{91EBBBCC-DAD2-459C-BE2E-F6DE35CF9A28}</a:tableStyleId>
              </a:tblPr>
              <a:tblGrid>
                <a:gridCol w="1519489">
                  <a:extLst>
                    <a:ext uri="{9D8B030D-6E8A-4147-A177-3AD203B41FA5}">
                      <a16:colId xmlns:a16="http://schemas.microsoft.com/office/drawing/2014/main" val="1311541569"/>
                    </a:ext>
                  </a:extLst>
                </a:gridCol>
                <a:gridCol w="6665583">
                  <a:extLst>
                    <a:ext uri="{9D8B030D-6E8A-4147-A177-3AD203B41FA5}">
                      <a16:colId xmlns:a16="http://schemas.microsoft.com/office/drawing/2014/main" val="2685432234"/>
                    </a:ext>
                  </a:extLst>
                </a:gridCol>
              </a:tblGrid>
              <a:tr h="52670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>
                          <a:solidFill>
                            <a:schemeClr val="bg1"/>
                          </a:solidFill>
                          <a:effectLst>
                            <a:outerShdw blurRad="50800" dist="381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구   분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>
                          <a:solidFill>
                            <a:schemeClr val="bg1"/>
                          </a:solidFill>
                          <a:effectLst>
                            <a:outerShdw blurRad="50800" dist="381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역   할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7163422"/>
                  </a:ext>
                </a:extLst>
              </a:tr>
              <a:tr h="170276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err="1">
                          <a:effectLst>
                            <a:outerShdw blurRad="50800" dist="127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대회운영팀</a:t>
                      </a:r>
                      <a:endParaRPr lang="ko-KR" altLang="en-US" sz="1600" dirty="0">
                        <a:effectLst>
                          <a:outerShdw blurRad="50800" dist="1270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맑은 고딕 Semilight" panose="020B0502040204020203" pitchFamily="50" charset="-127"/>
                        <a:ea typeface="맑은 고딕 Semilight" panose="020B0502040204020203" pitchFamily="50" charset="-127"/>
                        <a:cs typeface="맑은 고딕 Semilight" panose="020B0502040204020203" pitchFamily="50" charset="-127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1600" dirty="0">
                          <a:effectLst>
                            <a:outerShdw blurRad="50800" dist="127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체전 종합계획 및 실행계획 수립 및 추진</a:t>
                      </a:r>
                      <a:endParaRPr lang="en-US" altLang="ko-KR" sz="1600" dirty="0">
                        <a:effectLst>
                          <a:outerShdw blurRad="50800" dist="1270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맑은 고딕 Semilight" panose="020B0502040204020203" pitchFamily="50" charset="-127"/>
                        <a:ea typeface="맑은 고딕 Semilight" panose="020B0502040204020203" pitchFamily="50" charset="-127"/>
                        <a:cs typeface="맑은 고딕 Semilight" panose="020B0502040204020203" pitchFamily="50" charset="-127"/>
                      </a:endParaRPr>
                    </a:p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1600" dirty="0">
                          <a:effectLst>
                            <a:outerShdw blurRad="50800" dist="127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개</a:t>
                      </a:r>
                      <a:r>
                        <a:rPr lang="en-US" altLang="ko-KR" sz="1600" dirty="0">
                          <a:effectLst>
                            <a:outerShdw blurRad="50800" dist="127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·</a:t>
                      </a:r>
                      <a:r>
                        <a:rPr lang="ko-KR" altLang="en-US" sz="1600" dirty="0">
                          <a:effectLst>
                            <a:outerShdw blurRad="50800" dist="127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폐회식 운영계획 수립 추진</a:t>
                      </a:r>
                      <a:endParaRPr lang="en-US" altLang="ko-KR" sz="1600" dirty="0">
                        <a:effectLst>
                          <a:outerShdw blurRad="50800" dist="1270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맑은 고딕 Semilight" panose="020B0502040204020203" pitchFamily="50" charset="-127"/>
                        <a:ea typeface="맑은 고딕 Semilight" panose="020B0502040204020203" pitchFamily="50" charset="-127"/>
                        <a:cs typeface="맑은 고딕 Semilight" panose="020B0502040204020203" pitchFamily="50" charset="-127"/>
                      </a:endParaRPr>
                    </a:p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1600" dirty="0">
                          <a:effectLst>
                            <a:outerShdw blurRad="50800" dist="127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주최 및 </a:t>
                      </a:r>
                      <a:r>
                        <a:rPr lang="ko-KR" altLang="en-US" sz="1600" dirty="0" err="1">
                          <a:effectLst>
                            <a:outerShdw blurRad="50800" dist="127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주관단체별</a:t>
                      </a:r>
                      <a:r>
                        <a:rPr lang="ko-KR" altLang="en-US" sz="1600" dirty="0">
                          <a:effectLst>
                            <a:outerShdw blurRad="50800" dist="127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 역할 분장</a:t>
                      </a:r>
                      <a:endParaRPr lang="en-US" altLang="ko-KR" sz="1600" dirty="0">
                        <a:effectLst>
                          <a:outerShdw blurRad="50800" dist="1270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맑은 고딕 Semilight" panose="020B0502040204020203" pitchFamily="50" charset="-127"/>
                        <a:ea typeface="맑은 고딕 Semilight" panose="020B0502040204020203" pitchFamily="50" charset="-127"/>
                        <a:cs typeface="맑은 고딕 Semilight" panose="020B0502040204020203" pitchFamily="50" charset="-127"/>
                      </a:endParaRPr>
                    </a:p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1600" dirty="0">
                          <a:effectLst>
                            <a:outerShdw blurRad="50800" dist="127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예산 집행 업무 추진</a:t>
                      </a:r>
                      <a:endParaRPr lang="en-US" altLang="ko-KR" sz="1600" dirty="0">
                        <a:effectLst>
                          <a:outerShdw blurRad="50800" dist="1270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맑은 고딕 Semilight" panose="020B0502040204020203" pitchFamily="50" charset="-127"/>
                        <a:ea typeface="맑은 고딕 Semilight" panose="020B0502040204020203" pitchFamily="50" charset="-127"/>
                        <a:cs typeface="맑은 고딕 Semilight" panose="020B0502040204020203" pitchFamily="50" charset="-127"/>
                      </a:endParaRPr>
                    </a:p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1600" dirty="0">
                          <a:effectLst>
                            <a:outerShdw blurRad="50800" dist="127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대회안전관리 계획 수립 추진</a:t>
                      </a:r>
                      <a:endParaRPr lang="en-US" altLang="ko-KR" sz="1600" dirty="0">
                        <a:effectLst>
                          <a:outerShdw blurRad="50800" dist="1270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맑은 고딕 Semilight" panose="020B0502040204020203" pitchFamily="50" charset="-127"/>
                        <a:ea typeface="맑은 고딕 Semilight" panose="020B0502040204020203" pitchFamily="50" charset="-127"/>
                        <a:cs typeface="맑은 고딕 Semilight" panose="020B0502040204020203" pitchFamily="50" charset="-127"/>
                      </a:endParaRPr>
                    </a:p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1600" dirty="0">
                          <a:effectLst>
                            <a:outerShdw blurRad="50800" dist="127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기타 대회 주최 및 </a:t>
                      </a:r>
                      <a:r>
                        <a:rPr lang="ko-KR" altLang="en-US" sz="1600" dirty="0" err="1">
                          <a:effectLst>
                            <a:outerShdw blurRad="50800" dist="127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주관단체별</a:t>
                      </a:r>
                      <a:r>
                        <a:rPr lang="ko-KR" altLang="en-US" sz="1600" dirty="0">
                          <a:effectLst>
                            <a:outerShdw blurRad="50800" dist="127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 미 분장 사항 처리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8979909"/>
                  </a:ext>
                </a:extLst>
              </a:tr>
              <a:tr h="61016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err="1">
                          <a:effectLst>
                            <a:outerShdw blurRad="50800" dist="127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경기운영팀</a:t>
                      </a:r>
                      <a:endParaRPr lang="ko-KR" altLang="en-US" sz="1600" dirty="0">
                        <a:effectLst>
                          <a:outerShdw blurRad="50800" dist="1270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맑은 고딕 Semilight" panose="020B0502040204020203" pitchFamily="50" charset="-127"/>
                        <a:ea typeface="맑은 고딕 Semilight" panose="020B0502040204020203" pitchFamily="50" charset="-127"/>
                        <a:cs typeface="맑은 고딕 Semilight" panose="020B0502040204020203" pitchFamily="50" charset="-127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1600" dirty="0">
                          <a:effectLst>
                            <a:outerShdw blurRad="50800" dist="127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경기운영</a:t>
                      </a:r>
                      <a:r>
                        <a:rPr lang="en-US" altLang="ko-KR" sz="1600" dirty="0">
                          <a:effectLst>
                            <a:outerShdw blurRad="50800" dist="127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(</a:t>
                      </a:r>
                      <a:r>
                        <a:rPr lang="ko-KR" altLang="en-US" sz="1600" dirty="0">
                          <a:effectLst>
                            <a:outerShdw blurRad="50800" dist="127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경기장</a:t>
                      </a:r>
                      <a:r>
                        <a:rPr lang="en-US" altLang="ko-KR" sz="1600" dirty="0">
                          <a:effectLst>
                            <a:outerShdw blurRad="50800" dist="127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, </a:t>
                      </a:r>
                      <a:r>
                        <a:rPr lang="ko-KR" altLang="en-US" sz="1600" dirty="0">
                          <a:effectLst>
                            <a:outerShdw blurRad="50800" dist="127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경기일정</a:t>
                      </a:r>
                      <a:r>
                        <a:rPr lang="en-US" altLang="ko-KR" sz="1600" dirty="0">
                          <a:effectLst>
                            <a:outerShdw blurRad="50800" dist="127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)</a:t>
                      </a:r>
                      <a:r>
                        <a:rPr lang="ko-KR" altLang="en-US" sz="1600" dirty="0">
                          <a:effectLst>
                            <a:outerShdw blurRad="50800" dist="127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총괄 및 </a:t>
                      </a:r>
                      <a:r>
                        <a:rPr lang="ko-KR" altLang="en-US" sz="1600" dirty="0" err="1">
                          <a:effectLst>
                            <a:outerShdw blurRad="50800" dist="127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대회홍보</a:t>
                      </a:r>
                      <a:r>
                        <a:rPr lang="en-US" altLang="ko-KR" sz="1600" dirty="0">
                          <a:effectLst>
                            <a:outerShdw blurRad="50800" dist="127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, </a:t>
                      </a:r>
                      <a:r>
                        <a:rPr lang="ko-KR" altLang="en-US" sz="1600" dirty="0" err="1">
                          <a:effectLst>
                            <a:outerShdw blurRad="50800" dist="127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성화행사</a:t>
                      </a:r>
                      <a:r>
                        <a:rPr lang="en-US" altLang="ko-KR" sz="1600" dirty="0">
                          <a:effectLst>
                            <a:outerShdw blurRad="50800" dist="127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, </a:t>
                      </a:r>
                      <a:r>
                        <a:rPr lang="ko-KR" altLang="en-US" sz="1600" dirty="0">
                          <a:effectLst>
                            <a:outerShdw blurRad="50800" dist="127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의료</a:t>
                      </a:r>
                      <a:r>
                        <a:rPr lang="en-US" altLang="ko-KR" sz="1600" dirty="0">
                          <a:effectLst>
                            <a:outerShdw blurRad="50800" dist="127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, </a:t>
                      </a:r>
                      <a:r>
                        <a:rPr lang="ko-KR" altLang="en-US" sz="1600" dirty="0">
                          <a:effectLst>
                            <a:outerShdw blurRad="50800" dist="127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경호</a:t>
                      </a:r>
                      <a:r>
                        <a:rPr lang="en-US" altLang="ko-KR" sz="1600" dirty="0">
                          <a:effectLst>
                            <a:outerShdw blurRad="50800" dist="127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, </a:t>
                      </a:r>
                    </a:p>
                    <a:p>
                      <a:pPr marL="0" indent="0" algn="l" latinLnBrk="1">
                        <a:buFont typeface="Wingdings" panose="05000000000000000000" pitchFamily="2" charset="2"/>
                        <a:buNone/>
                      </a:pPr>
                      <a:r>
                        <a:rPr lang="en-US" altLang="ko-KR" sz="1600" dirty="0">
                          <a:effectLst>
                            <a:outerShdw blurRad="50800" dist="127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   </a:t>
                      </a:r>
                      <a:r>
                        <a:rPr lang="ko-KR" altLang="en-US" sz="1600" dirty="0">
                          <a:effectLst>
                            <a:outerShdw blurRad="50800" dist="127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경비 계획 수립 추진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949748"/>
                  </a:ext>
                </a:extLst>
              </a:tr>
              <a:tr h="64936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err="1">
                          <a:effectLst>
                            <a:outerShdw blurRad="50800" dist="127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식전운영팀</a:t>
                      </a:r>
                      <a:endParaRPr lang="ko-KR" altLang="en-US" sz="1600" dirty="0">
                        <a:effectLst>
                          <a:outerShdw blurRad="50800" dist="1270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맑은 고딕 Semilight" panose="020B0502040204020203" pitchFamily="50" charset="-127"/>
                        <a:ea typeface="맑은 고딕 Semilight" panose="020B0502040204020203" pitchFamily="50" charset="-127"/>
                        <a:cs typeface="맑은 고딕 Semilight" panose="020B0502040204020203" pitchFamily="50" charset="-127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1600" dirty="0" err="1">
                          <a:effectLst>
                            <a:outerShdw blurRad="50800" dist="127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식전부</a:t>
                      </a:r>
                      <a:r>
                        <a:rPr lang="ko-KR" altLang="en-US" sz="1600" dirty="0">
                          <a:effectLst>
                            <a:outerShdw blurRad="50800" dist="127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 구성</a:t>
                      </a:r>
                      <a:endParaRPr lang="en-US" altLang="ko-KR" sz="1600" dirty="0">
                        <a:effectLst>
                          <a:outerShdw blurRad="50800" dist="1270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맑은 고딕 Semilight" panose="020B0502040204020203" pitchFamily="50" charset="-127"/>
                        <a:ea typeface="맑은 고딕 Semilight" panose="020B0502040204020203" pitchFamily="50" charset="-127"/>
                        <a:cs typeface="맑은 고딕 Semilight" panose="020B0502040204020203" pitchFamily="50" charset="-127"/>
                      </a:endParaRPr>
                    </a:p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1600" dirty="0">
                          <a:effectLst>
                            <a:outerShdw blurRad="50800" dist="127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식전행사 및 개</a:t>
                      </a:r>
                      <a:r>
                        <a:rPr lang="en-US" altLang="ko-KR" sz="1600" dirty="0">
                          <a:effectLst>
                            <a:outerShdw blurRad="50800" dist="127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·</a:t>
                      </a:r>
                      <a:r>
                        <a:rPr lang="ko-KR" altLang="en-US" sz="1600" dirty="0">
                          <a:effectLst>
                            <a:outerShdw blurRad="50800" dist="127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폐회식 운영계획 수립 및 시행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2222195"/>
                  </a:ext>
                </a:extLst>
              </a:tr>
              <a:tr h="61545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err="1">
                          <a:effectLst>
                            <a:outerShdw blurRad="50800" dist="127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대회지원팀</a:t>
                      </a:r>
                      <a:endParaRPr lang="ko-KR" altLang="en-US" sz="1600" dirty="0">
                        <a:effectLst>
                          <a:outerShdw blurRad="50800" dist="1270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맑은 고딕 Semilight" panose="020B0502040204020203" pitchFamily="50" charset="-127"/>
                        <a:ea typeface="맑은 고딕 Semilight" panose="020B0502040204020203" pitchFamily="50" charset="-127"/>
                        <a:cs typeface="맑은 고딕 Semilight" panose="020B0502040204020203" pitchFamily="50" charset="-127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1600" dirty="0">
                          <a:effectLst>
                            <a:outerShdw blurRad="50800" dist="127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부대행사</a:t>
                      </a:r>
                      <a:r>
                        <a:rPr lang="en-US" altLang="ko-KR" sz="1600" dirty="0">
                          <a:effectLst>
                            <a:outerShdw blurRad="50800" dist="127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(</a:t>
                      </a:r>
                      <a:r>
                        <a:rPr lang="ko-KR" altLang="en-US" sz="1600" dirty="0">
                          <a:effectLst>
                            <a:outerShdw blurRad="50800" dist="127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스포츠 문화축제행사 등</a:t>
                      </a:r>
                      <a:r>
                        <a:rPr lang="en-US" altLang="ko-KR" sz="1600" dirty="0">
                          <a:effectLst>
                            <a:outerShdw blurRad="50800" dist="127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) </a:t>
                      </a:r>
                      <a:r>
                        <a:rPr lang="ko-KR" altLang="en-US" sz="1600" dirty="0">
                          <a:effectLst>
                            <a:outerShdw blurRad="50800" dist="127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운영계획 수립 추진</a:t>
                      </a:r>
                      <a:endParaRPr lang="en-US" altLang="ko-KR" sz="1600" dirty="0">
                        <a:effectLst>
                          <a:outerShdw blurRad="50800" dist="1270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맑은 고딕 Semilight" panose="020B0502040204020203" pitchFamily="50" charset="-127"/>
                        <a:ea typeface="맑은 고딕 Semilight" panose="020B0502040204020203" pitchFamily="50" charset="-127"/>
                        <a:cs typeface="맑은 고딕 Semilight" panose="020B0502040204020203" pitchFamily="50" charset="-127"/>
                      </a:endParaRPr>
                    </a:p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1600" dirty="0" err="1">
                          <a:effectLst>
                            <a:outerShdw blurRad="50800" dist="127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도민참여</a:t>
                      </a:r>
                      <a:r>
                        <a:rPr lang="ko-KR" altLang="en-US" sz="1600" dirty="0">
                          <a:effectLst>
                            <a:outerShdw blurRad="50800" dist="127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 계획 수립 추진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36234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2654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26"/>
          <p:cNvSpPr>
            <a:spLocks noChangeArrowheads="1"/>
          </p:cNvSpPr>
          <p:nvPr/>
        </p:nvSpPr>
        <p:spPr bwMode="auto">
          <a:xfrm>
            <a:off x="125760" y="-99392"/>
            <a:ext cx="8892480" cy="7056784"/>
          </a:xfrm>
          <a:prstGeom prst="rect">
            <a:avLst/>
          </a:prstGeom>
          <a:solidFill>
            <a:srgbClr val="FFF6DD">
              <a:alpha val="30000"/>
            </a:srgbClr>
          </a:solidFill>
          <a:ln w="12700">
            <a:solidFill>
              <a:schemeClr val="accent4">
                <a:lumMod val="75000"/>
              </a:schemeClr>
            </a:solidFill>
            <a:prstDash val="dash"/>
            <a:miter lim="800000"/>
            <a:headEnd/>
            <a:tailEnd/>
          </a:ln>
        </p:spPr>
        <p:txBody>
          <a:bodyPr wrap="none" lIns="87275" tIns="43639" rIns="87275" bIns="43639" anchor="ctr"/>
          <a:lstStyle/>
          <a:p>
            <a:pPr algn="just">
              <a:spcBef>
                <a:spcPts val="1000"/>
              </a:spcBef>
            </a:pPr>
            <a:endParaRPr lang="en-US" altLang="ko-KR" dirty="0">
              <a:solidFill>
                <a:srgbClr val="373A4F"/>
              </a:solidFill>
              <a:latin typeface="함초롬돋움" panose="020B0504000101010101" pitchFamily="50" charset="-127"/>
              <a:ea typeface="함초롬돋움" panose="020B0504000101010101" pitchFamily="50" charset="-127"/>
              <a:cs typeface="함초롬돋움" panose="020B0504000101010101" pitchFamily="50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332656"/>
            <a:ext cx="8136904" cy="63248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돋움" panose="020B0504000101010101" pitchFamily="50" charset="-127"/>
              </a:rPr>
              <a:t>□ 개최지 대회 준비위원회 구성</a:t>
            </a:r>
            <a:r>
              <a:rPr lang="en-US" altLang="ko-KR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돋움" panose="020B0504000101010101" pitchFamily="50" charset="-127"/>
              </a:rPr>
              <a:t>·</a:t>
            </a:r>
            <a:r>
              <a:rPr lang="ko-KR" altLang="en-US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돋움" panose="020B0504000101010101" pitchFamily="50" charset="-127"/>
              </a:rPr>
              <a:t>운영</a:t>
            </a:r>
            <a:endParaRPr lang="en-US" altLang="ko-KR" b="1" dirty="0">
              <a:latin typeface="HY견고딕" panose="02030600000101010101" pitchFamily="18" charset="-127"/>
              <a:ea typeface="HY견고딕" panose="02030600000101010101" pitchFamily="18" charset="-127"/>
              <a:cs typeface="함초롬돋움" panose="020B0504000101010101" pitchFamily="50" charset="-127"/>
            </a:endParaRPr>
          </a:p>
          <a:p>
            <a:endParaRPr lang="en-US" altLang="ko-KR" b="1" dirty="0">
              <a:latin typeface="함초롬돋움" panose="020B0504000101010101" pitchFamily="50" charset="-127"/>
              <a:ea typeface="함초롬돋움" panose="020B0504000101010101" pitchFamily="50" charset="-127"/>
              <a:cs typeface="함초롬돋움" panose="020B0504000101010101" pitchFamily="50" charset="-127"/>
            </a:endParaRPr>
          </a:p>
          <a:p>
            <a:r>
              <a:rPr lang="ko-KR" altLang="en-US" b="1" dirty="0">
                <a:latin typeface="+mn-ea"/>
                <a:cs typeface="함초롬돋움" panose="020B0504000101010101" pitchFamily="50" charset="-127"/>
              </a:rPr>
              <a:t>◎ </a:t>
            </a:r>
            <a:r>
              <a:rPr lang="ko-KR" altLang="en-US" b="1" dirty="0" err="1">
                <a:latin typeface="+mn-ea"/>
                <a:cs typeface="함초롬돋움" panose="020B0504000101010101" pitchFamily="50" charset="-127"/>
              </a:rPr>
              <a:t>구성개요</a:t>
            </a:r>
            <a:endParaRPr lang="en-US" altLang="ko-KR" b="1" dirty="0">
              <a:latin typeface="+mn-ea"/>
              <a:cs typeface="함초롬돋움" panose="020B0504000101010101" pitchFamily="50" charset="-127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b="1" dirty="0" err="1">
                <a:latin typeface="+mn-ea"/>
                <a:cs typeface="함초롬돋움" panose="020B0504000101010101" pitchFamily="50" charset="-127"/>
              </a:rPr>
              <a:t>구성근거</a:t>
            </a:r>
            <a:r>
              <a:rPr lang="ko-KR" altLang="en-US" b="1" dirty="0">
                <a:latin typeface="+mn-ea"/>
                <a:cs typeface="함초롬돋움" panose="020B0504000101010101" pitchFamily="50" charset="-127"/>
              </a:rPr>
              <a:t> </a:t>
            </a:r>
            <a:r>
              <a:rPr lang="en-US" altLang="ko-KR" b="1" dirty="0">
                <a:latin typeface="+mn-ea"/>
                <a:cs typeface="함초롬돋움" panose="020B0504000101010101" pitchFamily="50" charset="-127"/>
              </a:rPr>
              <a:t>: </a:t>
            </a:r>
            <a:r>
              <a:rPr lang="ko-KR" altLang="en-US" dirty="0">
                <a:latin typeface="+mn-ea"/>
                <a:cs typeface="함초롬돋움" panose="020B0504000101010101" pitchFamily="50" charset="-127"/>
              </a:rPr>
              <a:t>제주특별자치도민체육대회규정 제</a:t>
            </a:r>
            <a:r>
              <a:rPr lang="en-US" altLang="ko-KR" dirty="0">
                <a:latin typeface="+mn-ea"/>
                <a:cs typeface="함초롬돋움" panose="020B0504000101010101" pitchFamily="50" charset="-127"/>
              </a:rPr>
              <a:t>19</a:t>
            </a:r>
            <a:r>
              <a:rPr lang="ko-KR" altLang="en-US" dirty="0">
                <a:latin typeface="+mn-ea"/>
                <a:cs typeface="함초롬돋움" panose="020B0504000101010101" pitchFamily="50" charset="-127"/>
              </a:rPr>
              <a:t>조</a:t>
            </a:r>
            <a:r>
              <a:rPr lang="en-US" altLang="ko-KR" dirty="0">
                <a:latin typeface="+mn-ea"/>
                <a:cs typeface="함초롬돋움" panose="020B0504000101010101" pitchFamily="50" charset="-127"/>
              </a:rPr>
              <a:t>(</a:t>
            </a:r>
            <a:r>
              <a:rPr lang="ko-KR" altLang="en-US" dirty="0">
                <a:latin typeface="+mn-ea"/>
                <a:cs typeface="함초롬돋움" panose="020B0504000101010101" pitchFamily="50" charset="-127"/>
              </a:rPr>
              <a:t>대회조직위원회 설치</a:t>
            </a:r>
            <a:r>
              <a:rPr lang="en-US" altLang="ko-KR" dirty="0">
                <a:latin typeface="+mn-ea"/>
                <a:cs typeface="함초롬돋움" panose="020B0504000101010101" pitchFamily="50" charset="-127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b="1" dirty="0">
                <a:latin typeface="+mn-ea"/>
                <a:cs typeface="함초롬돋움" panose="020B0504000101010101" pitchFamily="50" charset="-127"/>
              </a:rPr>
              <a:t>운영기간 </a:t>
            </a:r>
            <a:r>
              <a:rPr lang="en-US" altLang="ko-KR" b="1" dirty="0">
                <a:latin typeface="+mn-ea"/>
                <a:cs typeface="함초롬돋움" panose="020B0504000101010101" pitchFamily="50" charset="-127"/>
              </a:rPr>
              <a:t>: </a:t>
            </a:r>
            <a:r>
              <a:rPr lang="en-US" altLang="ko-KR" dirty="0">
                <a:latin typeface="+mn-ea"/>
                <a:cs typeface="함초롬돋움" panose="020B0504000101010101" pitchFamily="50" charset="-127"/>
              </a:rPr>
              <a:t>2022. 09. ~ </a:t>
            </a:r>
            <a:r>
              <a:rPr lang="ko-KR" altLang="en-US" dirty="0">
                <a:latin typeface="+mn-ea"/>
                <a:cs typeface="함초롬돋움" panose="020B0504000101010101" pitchFamily="50" charset="-127"/>
              </a:rPr>
              <a:t>대회종료시까지</a:t>
            </a:r>
            <a:endParaRPr lang="en-US" altLang="ko-KR" dirty="0">
              <a:latin typeface="+mn-ea"/>
              <a:cs typeface="함초롬돋움" panose="020B0504000101010101" pitchFamily="50" charset="-127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b="1" dirty="0">
                <a:latin typeface="+mn-ea"/>
                <a:cs typeface="함초롬돋움" panose="020B0504000101010101" pitchFamily="50" charset="-127"/>
              </a:rPr>
              <a:t>위 원 장 </a:t>
            </a:r>
            <a:r>
              <a:rPr lang="en-US" altLang="ko-KR" b="1" dirty="0">
                <a:latin typeface="+mn-ea"/>
                <a:cs typeface="함초롬돋움" panose="020B0504000101010101" pitchFamily="50" charset="-127"/>
              </a:rPr>
              <a:t>: </a:t>
            </a:r>
            <a:r>
              <a:rPr lang="ko-KR" altLang="en-US" dirty="0">
                <a:latin typeface="+mn-ea"/>
                <a:cs typeface="함초롬돋움" panose="020B0504000101010101" pitchFamily="50" charset="-127"/>
              </a:rPr>
              <a:t>서귀포시장</a:t>
            </a:r>
            <a:endParaRPr lang="en-US" altLang="ko-KR" dirty="0">
              <a:latin typeface="+mn-ea"/>
              <a:cs typeface="함초롬돋움" panose="020B0504000101010101" pitchFamily="50" charset="-127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b="1" dirty="0">
                <a:latin typeface="+mn-ea"/>
                <a:cs typeface="함초롬돋움" panose="020B0504000101010101" pitchFamily="50" charset="-127"/>
              </a:rPr>
              <a:t>부위원장 </a:t>
            </a:r>
            <a:r>
              <a:rPr lang="en-US" altLang="ko-KR" b="1" dirty="0">
                <a:latin typeface="+mn-ea"/>
                <a:cs typeface="함초롬돋움" panose="020B0504000101010101" pitchFamily="50" charset="-127"/>
              </a:rPr>
              <a:t>: </a:t>
            </a:r>
            <a:r>
              <a:rPr lang="ko-KR" altLang="en-US" dirty="0">
                <a:latin typeface="+mn-ea"/>
                <a:cs typeface="함초롬돋움" panose="020B0504000101010101" pitchFamily="50" charset="-127"/>
              </a:rPr>
              <a:t>서귀포시 부시장</a:t>
            </a:r>
            <a:r>
              <a:rPr lang="en-US" altLang="ko-KR" dirty="0">
                <a:latin typeface="+mn-ea"/>
                <a:cs typeface="함초롬돋움" panose="020B0504000101010101" pitchFamily="50" charset="-127"/>
              </a:rPr>
              <a:t>, </a:t>
            </a:r>
            <a:r>
              <a:rPr lang="ko-KR" altLang="en-US" dirty="0">
                <a:latin typeface="+mn-ea"/>
                <a:cs typeface="함초롬돋움" panose="020B0504000101010101" pitchFamily="50" charset="-127"/>
              </a:rPr>
              <a:t>서귀포시교육장</a:t>
            </a:r>
            <a:r>
              <a:rPr lang="en-US" altLang="ko-KR" dirty="0">
                <a:latin typeface="+mn-ea"/>
                <a:cs typeface="함초롬돋움" panose="020B0504000101010101" pitchFamily="50" charset="-127"/>
              </a:rPr>
              <a:t>, </a:t>
            </a:r>
            <a:r>
              <a:rPr lang="ko-KR" altLang="en-US" dirty="0">
                <a:latin typeface="+mn-ea"/>
                <a:cs typeface="함초롬돋움" panose="020B0504000101010101" pitchFamily="50" charset="-127"/>
              </a:rPr>
              <a:t>서귀포시체육회장</a:t>
            </a:r>
            <a:endParaRPr lang="en-US" altLang="ko-KR" dirty="0">
              <a:latin typeface="+mn-ea"/>
              <a:cs typeface="함초롬돋움" panose="020B0504000101010101" pitchFamily="50" charset="-127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b="1" dirty="0">
                <a:latin typeface="+mn-ea"/>
                <a:cs typeface="함초롬돋움" panose="020B0504000101010101" pitchFamily="50" charset="-127"/>
              </a:rPr>
              <a:t>종합상황실장 </a:t>
            </a:r>
            <a:r>
              <a:rPr lang="en-US" altLang="ko-KR" b="1" dirty="0">
                <a:latin typeface="+mn-ea"/>
                <a:cs typeface="함초롬돋움" panose="020B0504000101010101" pitchFamily="50" charset="-127"/>
              </a:rPr>
              <a:t>: </a:t>
            </a:r>
            <a:r>
              <a:rPr lang="ko-KR" altLang="en-US" dirty="0">
                <a:latin typeface="+mn-ea"/>
                <a:cs typeface="함초롬돋움" panose="020B0504000101010101" pitchFamily="50" charset="-127"/>
              </a:rPr>
              <a:t>서귀포시 체육진흥과장</a:t>
            </a:r>
            <a:endParaRPr lang="en-US" altLang="ko-KR" dirty="0">
              <a:latin typeface="+mn-ea"/>
              <a:cs typeface="함초롬돋움" panose="020B0504000101010101" pitchFamily="50" charset="-127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b="1" dirty="0">
                <a:latin typeface="+mn-ea"/>
                <a:cs typeface="함초롬돋움" panose="020B0504000101010101" pitchFamily="50" charset="-127"/>
              </a:rPr>
              <a:t>확인평가반장 </a:t>
            </a:r>
            <a:r>
              <a:rPr lang="en-US" altLang="ko-KR" b="1" dirty="0">
                <a:latin typeface="+mn-ea"/>
                <a:cs typeface="함초롬돋움" panose="020B0504000101010101" pitchFamily="50" charset="-127"/>
              </a:rPr>
              <a:t>: </a:t>
            </a:r>
            <a:r>
              <a:rPr lang="ko-KR" altLang="en-US" dirty="0">
                <a:latin typeface="+mn-ea"/>
                <a:cs typeface="함초롬돋움" panose="020B0504000101010101" pitchFamily="50" charset="-127"/>
              </a:rPr>
              <a:t>서귀포시 기획예산과장</a:t>
            </a:r>
            <a:endParaRPr lang="en-US" altLang="ko-KR" dirty="0">
              <a:latin typeface="+mn-ea"/>
              <a:cs typeface="함초롬돋움" panose="020B0504000101010101" pitchFamily="50" charset="-127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b="1" dirty="0">
                <a:latin typeface="+mn-ea"/>
                <a:cs typeface="함초롬돋움" panose="020B0504000101010101" pitchFamily="50" charset="-127"/>
              </a:rPr>
              <a:t>실 시 부 </a:t>
            </a:r>
            <a:r>
              <a:rPr lang="en-US" altLang="ko-KR" b="1" dirty="0">
                <a:latin typeface="+mn-ea"/>
                <a:cs typeface="함초롬돋움" panose="020B0504000101010101" pitchFamily="50" charset="-127"/>
              </a:rPr>
              <a:t>: </a:t>
            </a:r>
            <a:r>
              <a:rPr lang="ko-KR" altLang="en-US" dirty="0" err="1">
                <a:latin typeface="+mn-ea"/>
                <a:cs typeface="함초롬돋움" panose="020B0504000101010101" pitchFamily="50" charset="-127"/>
              </a:rPr>
              <a:t>전부서</a:t>
            </a:r>
            <a:r>
              <a:rPr lang="ko-KR" altLang="en-US" dirty="0">
                <a:latin typeface="+mn-ea"/>
                <a:cs typeface="함초롬돋움" panose="020B0504000101010101" pitchFamily="50" charset="-127"/>
              </a:rPr>
              <a:t> 및 </a:t>
            </a:r>
            <a:r>
              <a:rPr lang="ko-KR" altLang="en-US" dirty="0" err="1">
                <a:latin typeface="+mn-ea"/>
                <a:cs typeface="함초롬돋움" panose="020B0504000101010101" pitchFamily="50" charset="-127"/>
              </a:rPr>
              <a:t>읍면동</a:t>
            </a:r>
            <a:endParaRPr lang="en-US" altLang="ko-KR" dirty="0">
              <a:latin typeface="+mn-ea"/>
              <a:cs typeface="함초롬돋움" panose="020B0504000101010101" pitchFamily="50" charset="-127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b="1" dirty="0">
                <a:latin typeface="+mn-ea"/>
                <a:cs typeface="함초롬돋움" panose="020B0504000101010101" pitchFamily="50" charset="-127"/>
              </a:rPr>
              <a:t>역할</a:t>
            </a:r>
            <a:endParaRPr lang="en-US" altLang="ko-KR" b="1" dirty="0">
              <a:latin typeface="+mn-ea"/>
              <a:cs typeface="함초롬돋움" panose="020B0504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b="1" dirty="0">
                <a:latin typeface="+mn-ea"/>
                <a:cs typeface="함초롬돋움" panose="020B0504000101010101" pitchFamily="50" charset="-127"/>
              </a:rPr>
              <a:t>    </a:t>
            </a:r>
            <a:r>
              <a:rPr lang="en-US" altLang="ko-KR" dirty="0">
                <a:latin typeface="+mn-ea"/>
                <a:cs typeface="함초롬돋움" panose="020B0504000101010101" pitchFamily="50" charset="-127"/>
              </a:rPr>
              <a:t>- </a:t>
            </a:r>
            <a:r>
              <a:rPr lang="ko-KR" altLang="en-US" dirty="0">
                <a:latin typeface="+mn-ea"/>
                <a:cs typeface="함초롬돋움" panose="020B0504000101010101" pitchFamily="50" charset="-127"/>
              </a:rPr>
              <a:t>개</a:t>
            </a:r>
            <a:r>
              <a:rPr lang="en-US" altLang="ko-KR" dirty="0">
                <a:latin typeface="+mn-ea"/>
                <a:cs typeface="함초롬돋움" panose="020B0504000101010101" pitchFamily="50" charset="-127"/>
              </a:rPr>
              <a:t>·</a:t>
            </a:r>
            <a:r>
              <a:rPr lang="ko-KR" altLang="en-US" dirty="0">
                <a:latin typeface="+mn-ea"/>
                <a:cs typeface="함초롬돋움" panose="020B0504000101010101" pitchFamily="50" charset="-127"/>
              </a:rPr>
              <a:t>폐회식 및 식전행사 등 각종 행사계획 수립 추진</a:t>
            </a:r>
            <a:endParaRPr lang="en-US" altLang="ko-KR" dirty="0">
              <a:latin typeface="+mn-ea"/>
              <a:cs typeface="함초롬돋움" panose="020B0504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b="1" dirty="0">
                <a:latin typeface="+mn-ea"/>
                <a:cs typeface="함초롬돋움" panose="020B0504000101010101" pitchFamily="50" charset="-127"/>
              </a:rPr>
              <a:t>    </a:t>
            </a:r>
            <a:r>
              <a:rPr lang="en-US" altLang="ko-KR" dirty="0">
                <a:latin typeface="+mn-ea"/>
                <a:cs typeface="함초롬돋움" panose="020B0504000101010101" pitchFamily="50" charset="-127"/>
              </a:rPr>
              <a:t>- </a:t>
            </a:r>
            <a:r>
              <a:rPr lang="ko-KR" altLang="en-US" dirty="0">
                <a:latin typeface="+mn-ea"/>
                <a:cs typeface="함초롬돋움" panose="020B0504000101010101" pitchFamily="50" charset="-127"/>
              </a:rPr>
              <a:t>종목별 경기장 및 각종 부대 행사장 운영</a:t>
            </a:r>
            <a:endParaRPr lang="en-US" altLang="ko-KR" dirty="0">
              <a:latin typeface="+mn-ea"/>
              <a:cs typeface="함초롬돋움" panose="020B0504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dirty="0">
                <a:latin typeface="+mn-ea"/>
                <a:cs typeface="함초롬돋움" panose="020B0504000101010101" pitchFamily="50" charset="-127"/>
              </a:rPr>
              <a:t>    - </a:t>
            </a:r>
            <a:r>
              <a:rPr lang="ko-KR" altLang="en-US" dirty="0">
                <a:latin typeface="+mn-ea"/>
                <a:cs typeface="함초롬돋움" panose="020B0504000101010101" pitchFamily="50" charset="-127"/>
              </a:rPr>
              <a:t>경기장 교통통제</a:t>
            </a:r>
            <a:r>
              <a:rPr lang="en-US" altLang="ko-KR" dirty="0">
                <a:latin typeface="+mn-ea"/>
                <a:cs typeface="함초롬돋움" panose="020B0504000101010101" pitchFamily="50" charset="-127"/>
              </a:rPr>
              <a:t>, </a:t>
            </a:r>
            <a:r>
              <a:rPr lang="ko-KR" altLang="en-US" dirty="0">
                <a:latin typeface="+mn-ea"/>
                <a:cs typeface="함초롬돋움" panose="020B0504000101010101" pitchFamily="50" charset="-127"/>
              </a:rPr>
              <a:t>숙소 및 </a:t>
            </a:r>
            <a:r>
              <a:rPr lang="ko-KR" altLang="en-US" dirty="0" err="1">
                <a:latin typeface="+mn-ea"/>
                <a:cs typeface="함초롬돋움" panose="020B0504000101010101" pitchFamily="50" charset="-127"/>
              </a:rPr>
              <a:t>수송지원에</a:t>
            </a:r>
            <a:r>
              <a:rPr lang="ko-KR" altLang="en-US" dirty="0">
                <a:latin typeface="+mn-ea"/>
                <a:cs typeface="함초롬돋움" panose="020B0504000101010101" pitchFamily="50" charset="-127"/>
              </a:rPr>
              <a:t> 관한 협의</a:t>
            </a:r>
            <a:endParaRPr lang="en-US" altLang="ko-KR" dirty="0">
              <a:latin typeface="+mn-ea"/>
              <a:cs typeface="함초롬돋움" panose="020B0504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dirty="0">
                <a:latin typeface="+mn-ea"/>
                <a:cs typeface="함초롬돋움" panose="020B0504000101010101" pitchFamily="50" charset="-127"/>
              </a:rPr>
              <a:t>    - </a:t>
            </a:r>
            <a:r>
              <a:rPr lang="ko-KR" altLang="en-US" dirty="0">
                <a:latin typeface="+mn-ea"/>
                <a:cs typeface="함초롬돋움" panose="020B0504000101010101" pitchFamily="50" charset="-127"/>
              </a:rPr>
              <a:t>대회운영 등 주요 현안사항 심의 조정</a:t>
            </a:r>
            <a:endParaRPr lang="en-US" altLang="ko-KR" dirty="0">
              <a:latin typeface="+mn-ea"/>
              <a:cs typeface="함초롬돋움" panose="020B0504000101010101" pitchFamily="50" charset="-127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b="1" dirty="0">
                <a:latin typeface="+mn-ea"/>
                <a:cs typeface="함초롬돋움" panose="020B0504000101010101" pitchFamily="50" charset="-127"/>
              </a:rPr>
              <a:t>운영계획 </a:t>
            </a:r>
            <a:r>
              <a:rPr lang="en-US" altLang="ko-KR" b="1" dirty="0">
                <a:latin typeface="+mn-ea"/>
                <a:cs typeface="함초롬돋움" panose="020B0504000101010101" pitchFamily="50" charset="-127"/>
              </a:rPr>
              <a:t>: </a:t>
            </a:r>
            <a:r>
              <a:rPr lang="ko-KR" altLang="en-US" dirty="0">
                <a:latin typeface="+mn-ea"/>
                <a:cs typeface="함초롬돋움" panose="020B0504000101010101" pitchFamily="50" charset="-127"/>
              </a:rPr>
              <a:t>종합상황실 운영</a:t>
            </a:r>
            <a:r>
              <a:rPr lang="en-US" altLang="ko-KR" dirty="0">
                <a:latin typeface="+mn-ea"/>
                <a:cs typeface="함초롬돋움" panose="020B0504000101010101" pitchFamily="50" charset="-127"/>
              </a:rPr>
              <a:t>, </a:t>
            </a:r>
            <a:r>
              <a:rPr lang="ko-KR" altLang="en-US" dirty="0">
                <a:latin typeface="+mn-ea"/>
                <a:cs typeface="함초롬돋움" panose="020B0504000101010101" pitchFamily="50" charset="-127"/>
              </a:rPr>
              <a:t>추진상황 보고회 개최 등</a:t>
            </a:r>
            <a:endParaRPr lang="en-US" altLang="ko-KR" dirty="0">
              <a:latin typeface="+mn-ea"/>
              <a:cs typeface="함초롬돋움" panose="020B0504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0955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26"/>
          <p:cNvSpPr>
            <a:spLocks noChangeArrowheads="1"/>
          </p:cNvSpPr>
          <p:nvPr/>
        </p:nvSpPr>
        <p:spPr bwMode="auto">
          <a:xfrm>
            <a:off x="125760" y="-99392"/>
            <a:ext cx="8892480" cy="7056784"/>
          </a:xfrm>
          <a:prstGeom prst="rect">
            <a:avLst/>
          </a:prstGeom>
          <a:solidFill>
            <a:srgbClr val="FFF6DD">
              <a:alpha val="30000"/>
            </a:srgbClr>
          </a:solidFill>
          <a:ln w="12700">
            <a:solidFill>
              <a:schemeClr val="accent4">
                <a:lumMod val="75000"/>
              </a:schemeClr>
            </a:solidFill>
            <a:prstDash val="dash"/>
            <a:miter lim="800000"/>
            <a:headEnd/>
            <a:tailEnd/>
          </a:ln>
        </p:spPr>
        <p:txBody>
          <a:bodyPr wrap="none" lIns="87275" tIns="43639" rIns="87275" bIns="43639" anchor="ctr"/>
          <a:lstStyle/>
          <a:p>
            <a:pPr algn="just">
              <a:spcBef>
                <a:spcPts val="1000"/>
              </a:spcBef>
            </a:pPr>
            <a:endParaRPr lang="en-US" altLang="ko-KR" dirty="0">
              <a:solidFill>
                <a:srgbClr val="373A4F"/>
              </a:solidFill>
              <a:latin typeface="함초롬돋움" panose="020B0504000101010101" pitchFamily="50" charset="-127"/>
              <a:ea typeface="함초롬돋움" panose="020B0504000101010101" pitchFamily="50" charset="-127"/>
              <a:cs typeface="함초롬돋움" panose="020B0504000101010101" pitchFamily="50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332656"/>
            <a:ext cx="81369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돋움" panose="020B0504000101010101" pitchFamily="50" charset="-127"/>
              </a:rPr>
              <a:t>◎ 준비위원회 운영</a:t>
            </a:r>
            <a:endParaRPr lang="en-US" altLang="ko-KR" b="1" dirty="0">
              <a:latin typeface="HY견고딕" panose="02030600000101010101" pitchFamily="18" charset="-127"/>
              <a:ea typeface="HY견고딕" panose="02030600000101010101" pitchFamily="18" charset="-127"/>
              <a:cs typeface="함초롬돋움" panose="020B0504000101010101" pitchFamily="50" charset="-127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dirty="0">
                <a:latin typeface="+mj-ea"/>
                <a:ea typeface="+mj-ea"/>
                <a:cs typeface="함초롬돋움" panose="020B0504000101010101" pitchFamily="50" charset="-127"/>
              </a:rPr>
              <a:t>준비 추진상황 보고 및 보고회 개최 </a:t>
            </a:r>
            <a:r>
              <a:rPr lang="en-US" altLang="ko-KR" dirty="0">
                <a:latin typeface="+mj-ea"/>
                <a:ea typeface="+mj-ea"/>
                <a:cs typeface="함초롬돋움" panose="020B0504000101010101" pitchFamily="50" charset="-127"/>
              </a:rPr>
              <a:t>: 4</a:t>
            </a:r>
            <a:r>
              <a:rPr lang="ko-KR" altLang="en-US" dirty="0">
                <a:latin typeface="+mj-ea"/>
                <a:ea typeface="+mj-ea"/>
                <a:cs typeface="함초롬돋움" panose="020B0504000101010101" pitchFamily="50" charset="-127"/>
              </a:rPr>
              <a:t>회</a:t>
            </a:r>
            <a:endParaRPr lang="en-US" altLang="ko-KR" dirty="0">
              <a:latin typeface="+mj-ea"/>
              <a:ea typeface="+mj-ea"/>
              <a:cs typeface="함초롬돋움" panose="020B0504000101010101" pitchFamily="50" charset="-127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dirty="0">
                <a:latin typeface="+mj-ea"/>
                <a:ea typeface="+mj-ea"/>
                <a:cs typeface="함초롬돋움" panose="020B0504000101010101" pitchFamily="50" charset="-127"/>
              </a:rPr>
              <a:t>추진상황 </a:t>
            </a:r>
            <a:r>
              <a:rPr lang="ko-KR" altLang="en-US" dirty="0" err="1">
                <a:latin typeface="+mj-ea"/>
                <a:ea typeface="+mj-ea"/>
                <a:cs typeface="함초롬돋움" panose="020B0504000101010101" pitchFamily="50" charset="-127"/>
              </a:rPr>
              <a:t>정기보고회</a:t>
            </a:r>
            <a:r>
              <a:rPr lang="ko-KR" altLang="en-US" dirty="0">
                <a:latin typeface="+mj-ea"/>
                <a:ea typeface="+mj-ea"/>
                <a:cs typeface="함초롬돋움" panose="020B0504000101010101" pitchFamily="50" charset="-127"/>
              </a:rPr>
              <a:t> 개최 </a:t>
            </a:r>
            <a:r>
              <a:rPr lang="en-US" altLang="ko-KR" dirty="0">
                <a:latin typeface="+mj-ea"/>
                <a:ea typeface="+mj-ea"/>
                <a:cs typeface="함초롬돋움" panose="020B0504000101010101" pitchFamily="50" charset="-127"/>
              </a:rPr>
              <a:t>: 2</a:t>
            </a:r>
            <a:r>
              <a:rPr lang="ko-KR" altLang="en-US" dirty="0">
                <a:latin typeface="+mj-ea"/>
                <a:ea typeface="+mj-ea"/>
                <a:cs typeface="함초롬돋움" panose="020B0504000101010101" pitchFamily="50" charset="-127"/>
              </a:rPr>
              <a:t>회</a:t>
            </a:r>
            <a:endParaRPr lang="en-US" altLang="ko-KR" dirty="0">
              <a:latin typeface="+mj-ea"/>
              <a:ea typeface="+mj-ea"/>
              <a:cs typeface="함초롬돋움" panose="020B0504000101010101" pitchFamily="50" charset="-127"/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5624889"/>
              </p:ext>
            </p:extLst>
          </p:nvPr>
        </p:nvGraphicFramePr>
        <p:xfrm>
          <a:off x="611561" y="1532984"/>
          <a:ext cx="7902624" cy="1246731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2057975">
                  <a:extLst>
                    <a:ext uri="{9D8B030D-6E8A-4147-A177-3AD203B41FA5}">
                      <a16:colId xmlns:a16="http://schemas.microsoft.com/office/drawing/2014/main" val="164831022"/>
                    </a:ext>
                  </a:extLst>
                </a:gridCol>
                <a:gridCol w="2057975">
                  <a:extLst>
                    <a:ext uri="{9D8B030D-6E8A-4147-A177-3AD203B41FA5}">
                      <a16:colId xmlns:a16="http://schemas.microsoft.com/office/drawing/2014/main" val="4106838120"/>
                    </a:ext>
                  </a:extLst>
                </a:gridCol>
                <a:gridCol w="2057975">
                  <a:extLst>
                    <a:ext uri="{9D8B030D-6E8A-4147-A177-3AD203B41FA5}">
                      <a16:colId xmlns:a16="http://schemas.microsoft.com/office/drawing/2014/main" val="1265472341"/>
                    </a:ext>
                  </a:extLst>
                </a:gridCol>
                <a:gridCol w="1728699">
                  <a:extLst>
                    <a:ext uri="{9D8B030D-6E8A-4147-A177-3AD203B41FA5}">
                      <a16:colId xmlns:a16="http://schemas.microsoft.com/office/drawing/2014/main" val="627278051"/>
                    </a:ext>
                  </a:extLst>
                </a:gridCol>
              </a:tblGrid>
              <a:tr h="41557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보고회 일자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90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회의주재</a:t>
                      </a:r>
                      <a:endParaRPr lang="ko-KR" altLang="en-US" sz="16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90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보고자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90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보고내용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90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775639"/>
                  </a:ext>
                </a:extLst>
              </a:tr>
              <a:tr h="41557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/>
                        <a:t>D-14(10. 14.</a:t>
                      </a:r>
                      <a:r>
                        <a:rPr lang="ko-KR" altLang="en-US" sz="1600" dirty="0"/>
                        <a:t>금</a:t>
                      </a:r>
                      <a:r>
                        <a:rPr lang="en-US" altLang="ko-KR" sz="1600" dirty="0"/>
                        <a:t>)</a:t>
                      </a:r>
                      <a:endParaRPr lang="ko-KR" alt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/>
                        <a:t>문화관광체육국장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/>
                        <a:t>부서장</a:t>
                      </a:r>
                      <a:r>
                        <a:rPr lang="en-US" altLang="ko-KR" sz="1600" dirty="0"/>
                        <a:t>(</a:t>
                      </a:r>
                      <a:r>
                        <a:rPr lang="ko-KR" altLang="en-US" sz="1600" dirty="0"/>
                        <a:t>담당</a:t>
                      </a:r>
                      <a:r>
                        <a:rPr lang="en-US" altLang="ko-KR" sz="1600" dirty="0"/>
                        <a:t>)</a:t>
                      </a:r>
                      <a:endParaRPr lang="ko-KR" alt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/>
                        <a:t>추진계획 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08045324"/>
                  </a:ext>
                </a:extLst>
              </a:tr>
              <a:tr h="41557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/>
                        <a:t>D-7(10. 21.</a:t>
                      </a:r>
                      <a:r>
                        <a:rPr lang="ko-KR" altLang="en-US" sz="1600" dirty="0"/>
                        <a:t>금</a:t>
                      </a:r>
                      <a:r>
                        <a:rPr lang="en-US" altLang="ko-KR" sz="1600" dirty="0"/>
                        <a:t>)</a:t>
                      </a:r>
                      <a:endParaRPr lang="ko-KR" alt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/>
                        <a:t>시장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/>
                        <a:t>부서장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/>
                        <a:t>추진상황 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8276565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51520" y="3165361"/>
            <a:ext cx="8136904" cy="454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dirty="0">
                <a:latin typeface="+mn-ea"/>
                <a:cs typeface="함초롬돋움" panose="020B0504000101010101" pitchFamily="50" charset="-127"/>
              </a:rPr>
              <a:t>추진상황 </a:t>
            </a:r>
            <a:r>
              <a:rPr lang="ko-KR" altLang="en-US" dirty="0" err="1">
                <a:latin typeface="+mn-ea"/>
                <a:cs typeface="함초롬돋움" panose="020B0504000101010101" pitchFamily="50" charset="-127"/>
              </a:rPr>
              <a:t>수시보고</a:t>
            </a:r>
            <a:r>
              <a:rPr lang="ko-KR" altLang="en-US" dirty="0">
                <a:latin typeface="+mn-ea"/>
                <a:cs typeface="함초롬돋움" panose="020B0504000101010101" pitchFamily="50" charset="-127"/>
              </a:rPr>
              <a:t> </a:t>
            </a:r>
            <a:r>
              <a:rPr lang="en-US" altLang="ko-KR" dirty="0">
                <a:latin typeface="+mn-ea"/>
                <a:cs typeface="함초롬돋움" panose="020B0504000101010101" pitchFamily="50" charset="-127"/>
              </a:rPr>
              <a:t>: 2</a:t>
            </a:r>
            <a:r>
              <a:rPr lang="ko-KR" altLang="en-US" dirty="0">
                <a:latin typeface="+mn-ea"/>
                <a:cs typeface="함초롬돋움" panose="020B0504000101010101" pitchFamily="50" charset="-127"/>
              </a:rPr>
              <a:t>회</a:t>
            </a:r>
            <a:endParaRPr lang="en-US" altLang="ko-KR" dirty="0">
              <a:latin typeface="+mn-ea"/>
              <a:cs typeface="함초롬돋움" panose="020B0504000101010101" pitchFamily="50" charset="-127"/>
            </a:endParaRPr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0414408"/>
              </p:ext>
            </p:extLst>
          </p:nvPr>
        </p:nvGraphicFramePr>
        <p:xfrm>
          <a:off x="611561" y="3673192"/>
          <a:ext cx="7902624" cy="1337817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2057975">
                  <a:extLst>
                    <a:ext uri="{9D8B030D-6E8A-4147-A177-3AD203B41FA5}">
                      <a16:colId xmlns:a16="http://schemas.microsoft.com/office/drawing/2014/main" val="164831022"/>
                    </a:ext>
                  </a:extLst>
                </a:gridCol>
                <a:gridCol w="2478528">
                  <a:extLst>
                    <a:ext uri="{9D8B030D-6E8A-4147-A177-3AD203B41FA5}">
                      <a16:colId xmlns:a16="http://schemas.microsoft.com/office/drawing/2014/main" val="4106838120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1265472341"/>
                    </a:ext>
                  </a:extLst>
                </a:gridCol>
                <a:gridCol w="1709937">
                  <a:extLst>
                    <a:ext uri="{9D8B030D-6E8A-4147-A177-3AD203B41FA5}">
                      <a16:colId xmlns:a16="http://schemas.microsoft.com/office/drawing/2014/main" val="627278051"/>
                    </a:ext>
                  </a:extLst>
                </a:gridCol>
              </a:tblGrid>
              <a:tr h="44593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보고회 일자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90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보고자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90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보고대상</a:t>
                      </a:r>
                      <a:endParaRPr lang="ko-KR" altLang="en-US" sz="16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90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보고내용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90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775639"/>
                  </a:ext>
                </a:extLst>
              </a:tr>
              <a:tr h="44593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/>
                        <a:t>D-33(09. 26.</a:t>
                      </a:r>
                      <a:r>
                        <a:rPr lang="ko-KR" altLang="en-US" sz="1600" dirty="0"/>
                        <a:t>월</a:t>
                      </a:r>
                      <a:r>
                        <a:rPr lang="en-US" altLang="ko-KR" sz="1600" dirty="0"/>
                        <a:t>)</a:t>
                      </a:r>
                      <a:endParaRPr lang="ko-KR" alt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/>
                        <a:t>상황실장</a:t>
                      </a:r>
                      <a:endParaRPr lang="en-US" altLang="ko-KR" sz="1600" dirty="0"/>
                    </a:p>
                    <a:p>
                      <a:pPr algn="ctr" latinLnBrk="1"/>
                      <a:r>
                        <a:rPr lang="en-US" altLang="ko-KR" sz="1600" dirty="0"/>
                        <a:t>(</a:t>
                      </a:r>
                      <a:r>
                        <a:rPr lang="ko-KR" altLang="en-US" sz="1600" dirty="0"/>
                        <a:t>서귀포시 체육진흥과장</a:t>
                      </a:r>
                      <a:r>
                        <a:rPr lang="en-US" altLang="ko-KR" sz="1600" dirty="0"/>
                        <a:t>)</a:t>
                      </a:r>
                      <a:endParaRPr lang="ko-KR" alt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/>
                        <a:t>시장</a:t>
                      </a:r>
                      <a:r>
                        <a:rPr lang="en-US" altLang="ko-KR" sz="1600" dirty="0"/>
                        <a:t>, </a:t>
                      </a:r>
                      <a:r>
                        <a:rPr lang="ko-KR" altLang="en-US" sz="1600" dirty="0"/>
                        <a:t>부시장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/>
                        <a:t>추진상황 총괄</a:t>
                      </a:r>
                      <a:endParaRPr lang="en-US" altLang="ko-KR" sz="1600" dirty="0"/>
                    </a:p>
                    <a:p>
                      <a:pPr algn="ctr" latinLnBrk="1"/>
                      <a:r>
                        <a:rPr lang="en-US" altLang="ko-KR" sz="1600" dirty="0"/>
                        <a:t>(</a:t>
                      </a:r>
                      <a:r>
                        <a:rPr lang="ko-KR" altLang="en-US" sz="1600" dirty="0" err="1"/>
                        <a:t>서면보고</a:t>
                      </a:r>
                      <a:r>
                        <a:rPr lang="en-US" altLang="ko-KR" sz="1600" dirty="0"/>
                        <a:t>)</a:t>
                      </a:r>
                      <a:endParaRPr lang="ko-KR" alt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08045324"/>
                  </a:ext>
                </a:extLst>
              </a:tr>
              <a:tr h="44593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/>
                        <a:t>D-12(10. 17.</a:t>
                      </a:r>
                      <a:r>
                        <a:rPr lang="ko-KR" altLang="en-US" sz="1600" dirty="0"/>
                        <a:t>월</a:t>
                      </a:r>
                      <a:r>
                        <a:rPr lang="en-US" altLang="ko-KR" sz="1600" dirty="0"/>
                        <a:t>)</a:t>
                      </a:r>
                      <a:endParaRPr lang="ko-KR" alt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82765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15769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다이어그램 1"/>
          <p:cNvGraphicFramePr/>
          <p:nvPr>
            <p:extLst>
              <p:ext uri="{D42A27DB-BD31-4B8C-83A1-F6EECF244321}">
                <p14:modId xmlns:p14="http://schemas.microsoft.com/office/powerpoint/2010/main" val="3523176961"/>
              </p:ext>
            </p:extLst>
          </p:nvPr>
        </p:nvGraphicFramePr>
        <p:xfrm>
          <a:off x="1474640" y="332656"/>
          <a:ext cx="7669360" cy="6192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5" name="직사각형 14"/>
          <p:cNvSpPr/>
          <p:nvPr/>
        </p:nvSpPr>
        <p:spPr>
          <a:xfrm>
            <a:off x="0" y="0"/>
            <a:ext cx="2762383" cy="6858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2">
                  <a:lumMod val="40000"/>
                  <a:lumOff val="60000"/>
                </a:schemeClr>
              </a:gs>
              <a:gs pos="40000">
                <a:schemeClr val="accent2">
                  <a:lumMod val="20000"/>
                  <a:lumOff val="8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202187" y="2736501"/>
            <a:ext cx="23580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800" b="1" dirty="0">
                <a:ln w="9525">
                  <a:solidFill>
                    <a:schemeClr val="tx1">
                      <a:lumMod val="85000"/>
                      <a:lumOff val="1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목차</a:t>
            </a:r>
            <a:endParaRPr lang="en-US" altLang="ko-KR" sz="2800" b="1" dirty="0">
              <a:ln w="9525">
                <a:solidFill>
                  <a:schemeClr val="tx1">
                    <a:lumMod val="85000"/>
                    <a:lumOff val="1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  <a:p>
            <a:pPr algn="ctr"/>
            <a:r>
              <a:rPr lang="en-US" altLang="ko-KR" sz="2800" b="1" dirty="0">
                <a:ln w="9525">
                  <a:solidFill>
                    <a:schemeClr val="tx1">
                      <a:lumMod val="85000"/>
                      <a:lumOff val="1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CONTENTS</a:t>
            </a:r>
            <a:endParaRPr lang="ko-KR" altLang="en-US" sz="2800" b="1" dirty="0">
              <a:ln w="9525">
                <a:solidFill>
                  <a:schemeClr val="tx1">
                    <a:lumMod val="85000"/>
                    <a:lumOff val="1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54863390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26"/>
          <p:cNvSpPr>
            <a:spLocks noChangeArrowheads="1"/>
          </p:cNvSpPr>
          <p:nvPr/>
        </p:nvSpPr>
        <p:spPr bwMode="auto">
          <a:xfrm>
            <a:off x="125760" y="-99392"/>
            <a:ext cx="8892480" cy="7056784"/>
          </a:xfrm>
          <a:prstGeom prst="rect">
            <a:avLst/>
          </a:prstGeom>
          <a:solidFill>
            <a:srgbClr val="FFF6DD">
              <a:alpha val="30000"/>
            </a:srgbClr>
          </a:solidFill>
          <a:ln w="12700">
            <a:solidFill>
              <a:schemeClr val="accent4">
                <a:lumMod val="75000"/>
              </a:schemeClr>
            </a:solidFill>
            <a:prstDash val="dash"/>
            <a:miter lim="800000"/>
            <a:headEnd/>
            <a:tailEnd/>
          </a:ln>
        </p:spPr>
        <p:txBody>
          <a:bodyPr wrap="none" lIns="87275" tIns="43639" rIns="87275" bIns="43639" anchor="ctr"/>
          <a:lstStyle/>
          <a:p>
            <a:pPr algn="just">
              <a:spcBef>
                <a:spcPts val="1000"/>
              </a:spcBef>
            </a:pPr>
            <a:endParaRPr lang="en-US" altLang="ko-KR" dirty="0">
              <a:solidFill>
                <a:srgbClr val="373A4F"/>
              </a:solidFill>
              <a:latin typeface="함초롬돋움" panose="020B0504000101010101" pitchFamily="50" charset="-127"/>
              <a:ea typeface="함초롬돋움" panose="020B0504000101010101" pitchFamily="50" charset="-127"/>
              <a:cs typeface="함초롬돋움" panose="020B0504000101010101" pitchFamily="50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9729" y="336360"/>
            <a:ext cx="813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돋움" panose="020B0504000101010101" pitchFamily="50" charset="-127"/>
              </a:rPr>
              <a:t>◎ 준비위원회 </a:t>
            </a:r>
            <a:r>
              <a:rPr lang="ko-KR" altLang="en-US" b="1" dirty="0" err="1">
                <a:latin typeface="HY견고딕" panose="02030600000101010101" pitchFamily="18" charset="-127"/>
                <a:ea typeface="HY견고딕" panose="02030600000101010101" pitchFamily="18" charset="-127"/>
                <a:cs typeface="함초롬돋움" panose="020B0504000101010101" pitchFamily="50" charset="-127"/>
              </a:rPr>
              <a:t>추진반</a:t>
            </a:r>
            <a:r>
              <a:rPr lang="ko-KR" altLang="en-US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돋움" panose="020B0504000101010101" pitchFamily="50" charset="-127"/>
              </a:rPr>
              <a:t> 구성 및 주요업무</a:t>
            </a:r>
            <a:endParaRPr lang="en-US" altLang="ko-KR" dirty="0">
              <a:latin typeface="HY견고딕" panose="02030600000101010101" pitchFamily="18" charset="-127"/>
              <a:ea typeface="HY견고딕" panose="02030600000101010101" pitchFamily="18" charset="-127"/>
              <a:cs typeface="함초롬돋움" panose="020B0504000101010101" pitchFamily="50" charset="-127"/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2670510"/>
              </p:ext>
            </p:extLst>
          </p:nvPr>
        </p:nvGraphicFramePr>
        <p:xfrm>
          <a:off x="262793" y="705692"/>
          <a:ext cx="8618415" cy="5852160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1284871">
                  <a:extLst>
                    <a:ext uri="{9D8B030D-6E8A-4147-A177-3AD203B41FA5}">
                      <a16:colId xmlns:a16="http://schemas.microsoft.com/office/drawing/2014/main" val="164831022"/>
                    </a:ext>
                  </a:extLst>
                </a:gridCol>
                <a:gridCol w="2736304">
                  <a:extLst>
                    <a:ext uri="{9D8B030D-6E8A-4147-A177-3AD203B41FA5}">
                      <a16:colId xmlns:a16="http://schemas.microsoft.com/office/drawing/2014/main" val="4106838120"/>
                    </a:ext>
                  </a:extLst>
                </a:gridCol>
                <a:gridCol w="4597240">
                  <a:extLst>
                    <a:ext uri="{9D8B030D-6E8A-4147-A177-3AD203B41FA5}">
                      <a16:colId xmlns:a16="http://schemas.microsoft.com/office/drawing/2014/main" val="126547234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반</a:t>
                      </a:r>
                      <a:r>
                        <a:rPr lang="ko-KR" altLang="en-US" sz="1100" baseline="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   별</a:t>
                      </a:r>
                      <a:endParaRPr lang="ko-KR" altLang="en-US" sz="1100" dirty="0">
                        <a:latin typeface="+mn-ea"/>
                        <a:ea typeface="+mn-ea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90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err="1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추진부서</a:t>
                      </a:r>
                      <a:endParaRPr lang="ko-KR" altLang="en-US" sz="1100" dirty="0">
                        <a:latin typeface="+mn-ea"/>
                        <a:ea typeface="+mn-ea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90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주 요 업 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90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77563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총  괄  반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50" dirty="0" err="1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체육진흥과</a:t>
                      </a:r>
                      <a:endParaRPr lang="ko-KR" altLang="en-US" sz="950" dirty="0">
                        <a:latin typeface="+mn-ea"/>
                        <a:ea typeface="+mn-ea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50" dirty="0" err="1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대회준비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 총괄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, 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종합상황실 운영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, </a:t>
                      </a:r>
                      <a:r>
                        <a:rPr lang="ko-KR" altLang="en-US" sz="950" dirty="0" err="1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경기장관리</a:t>
                      </a:r>
                      <a:endParaRPr lang="ko-KR" altLang="en-US" sz="950" dirty="0">
                        <a:latin typeface="+mn-ea"/>
                        <a:ea typeface="+mn-ea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0804532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50" dirty="0" err="1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확인평가반</a:t>
                      </a:r>
                      <a:endParaRPr lang="ko-KR" altLang="en-US" sz="950" dirty="0">
                        <a:latin typeface="+mn-ea"/>
                        <a:ea typeface="+mn-ea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50" dirty="0" err="1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기획예산과</a:t>
                      </a:r>
                      <a:endParaRPr lang="ko-KR" altLang="en-US" sz="950" dirty="0">
                        <a:latin typeface="+mn-ea"/>
                        <a:ea typeface="+mn-ea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체전 준비상황 확인 평가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827656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의전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·</a:t>
                      </a:r>
                      <a:r>
                        <a:rPr lang="ko-KR" altLang="en-US" sz="950" dirty="0" err="1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물자지원반</a:t>
                      </a:r>
                      <a:endParaRPr lang="ko-KR" altLang="en-US" sz="950" dirty="0">
                        <a:latin typeface="+mn-ea"/>
                        <a:ea typeface="+mn-ea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총무과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개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·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폐회식 운영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(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의전 및 초청 등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), 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물자조달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02677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홍  보  반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공보실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홍보부스 운영 및 기록관리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, </a:t>
                      </a:r>
                      <a:r>
                        <a:rPr lang="ko-KR" altLang="en-US" sz="950" dirty="0" err="1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대회홍보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 운영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058943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문화예술행사지원반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문화예술과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식전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, 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식후 행사 및 </a:t>
                      </a:r>
                      <a:r>
                        <a:rPr lang="ko-KR" altLang="en-US" sz="950" dirty="0" err="1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체전기간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 문화예술행사 지원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7225932"/>
                  </a:ext>
                </a:extLst>
              </a:tr>
              <a:tr h="12058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50" dirty="0" err="1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관광대책반</a:t>
                      </a:r>
                      <a:endParaRPr lang="ko-KR" altLang="en-US" sz="950" dirty="0">
                        <a:latin typeface="+mn-ea"/>
                        <a:ea typeface="+mn-ea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관광진흥과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,</a:t>
                      </a:r>
                      <a:r>
                        <a:rPr lang="en-US" altLang="ko-KR" sz="950" baseline="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 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관광지관리소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관광안내 및 홍보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, 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관광지 시설 정비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7677605"/>
                  </a:ext>
                </a:extLst>
              </a:tr>
              <a:tr h="12058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50" dirty="0" err="1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질서유지반</a:t>
                      </a:r>
                      <a:endParaRPr lang="ko-KR" altLang="en-US" sz="950" dirty="0">
                        <a:latin typeface="+mn-ea"/>
                        <a:ea typeface="+mn-ea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종합민원실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,</a:t>
                      </a:r>
                      <a:r>
                        <a:rPr lang="en-US" altLang="ko-KR" sz="950" baseline="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 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경제일자리과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50" dirty="0" err="1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질서대책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 수립 운영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, 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부대행사 및 </a:t>
                      </a:r>
                      <a:r>
                        <a:rPr lang="ko-KR" altLang="en-US" sz="950" dirty="0" err="1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성화대가스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 안전점검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(</a:t>
                      </a:r>
                      <a:r>
                        <a:rPr lang="ko-KR" altLang="en-US" sz="950" dirty="0" err="1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자치경찰단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 협조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)</a:t>
                      </a:r>
                      <a:endParaRPr lang="ko-KR" altLang="en-US" sz="950" dirty="0">
                        <a:latin typeface="+mn-ea"/>
                        <a:ea typeface="+mn-ea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3535787"/>
                  </a:ext>
                </a:extLst>
              </a:tr>
              <a:tr h="16580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50" dirty="0" err="1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자원봉사반</a:t>
                      </a:r>
                      <a:endParaRPr lang="ko-KR" altLang="en-US" sz="950" dirty="0">
                        <a:latin typeface="+mn-ea"/>
                        <a:ea typeface="+mn-ea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자치행정과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,</a:t>
                      </a:r>
                      <a:r>
                        <a:rPr lang="en-US" altLang="ko-KR" sz="950" baseline="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 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노인장애인과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,</a:t>
                      </a:r>
                      <a:r>
                        <a:rPr lang="en-US" altLang="ko-KR" sz="950" baseline="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 </a:t>
                      </a:r>
                      <a:r>
                        <a:rPr lang="ko-KR" altLang="en-US" sz="950" dirty="0" err="1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여성가족과</a:t>
                      </a:r>
                      <a:endParaRPr lang="ko-KR" altLang="en-US" sz="950" dirty="0">
                        <a:latin typeface="+mn-ea"/>
                        <a:ea typeface="+mn-ea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자원봉사단</a:t>
                      </a:r>
                      <a:r>
                        <a:rPr lang="ko-KR" altLang="en-US" sz="950" baseline="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 모집 및 운영</a:t>
                      </a:r>
                      <a:r>
                        <a:rPr lang="en-US" altLang="ko-KR" sz="950" baseline="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, </a:t>
                      </a:r>
                      <a:r>
                        <a:rPr lang="ko-KR" altLang="en-US" sz="950" baseline="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미아</a:t>
                      </a:r>
                      <a:r>
                        <a:rPr lang="en-US" altLang="ko-KR" sz="950" baseline="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·</a:t>
                      </a:r>
                      <a:r>
                        <a:rPr lang="ko-KR" altLang="en-US" sz="950" baseline="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장애인 보호소 운영 등</a:t>
                      </a:r>
                      <a:endParaRPr lang="en-US" altLang="ko-KR" sz="950" baseline="0" dirty="0">
                        <a:latin typeface="+mn-ea"/>
                        <a:ea typeface="+mn-ea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118623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50" dirty="0" err="1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종보통신반</a:t>
                      </a:r>
                      <a:endParaRPr lang="ko-KR" altLang="en-US" sz="950" dirty="0">
                        <a:latin typeface="+mn-ea"/>
                        <a:ea typeface="+mn-ea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정보화지원과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전산망 및 통신망 구축 운영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818859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50" dirty="0" err="1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교통대책반</a:t>
                      </a:r>
                      <a:endParaRPr lang="ko-KR" altLang="en-US" sz="950" dirty="0">
                        <a:latin typeface="+mn-ea"/>
                        <a:ea typeface="+mn-ea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교통행정과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교통종합대책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(</a:t>
                      </a:r>
                      <a:r>
                        <a:rPr lang="ko-KR" altLang="en-US" sz="950" dirty="0" err="1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주차대책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, 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셔틀버스 운영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, 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교통질서 </a:t>
                      </a:r>
                      <a:r>
                        <a:rPr lang="ko-KR" altLang="en-US" sz="950" dirty="0" err="1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봉사대운영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)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수립 운영 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– </a:t>
                      </a:r>
                      <a:r>
                        <a:rPr lang="ko-KR" altLang="en-US" sz="950" dirty="0" err="1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자치경찰단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 협조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06649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숙박위생대책반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50" dirty="0" err="1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위생관리과</a:t>
                      </a:r>
                      <a:endParaRPr lang="ko-KR" altLang="en-US" sz="950" dirty="0">
                        <a:latin typeface="+mn-ea"/>
                        <a:ea typeface="+mn-ea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50" dirty="0" err="1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숙박대책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 종합계획수립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, 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다중이용업소 지도 점검 및 방역대책 마련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9449864"/>
                  </a:ext>
                </a:extLst>
              </a:tr>
              <a:tr h="12058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50" dirty="0" err="1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의료지원반</a:t>
                      </a:r>
                      <a:endParaRPr lang="ko-KR" altLang="en-US" sz="950" dirty="0">
                        <a:latin typeface="+mn-ea"/>
                        <a:ea typeface="+mn-ea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보건행정과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,</a:t>
                      </a:r>
                      <a:r>
                        <a:rPr lang="en-US" altLang="ko-KR" sz="950" baseline="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 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동</a:t>
                      </a:r>
                      <a:r>
                        <a:rPr lang="en-US" altLang="ko-KR" sz="950" baseline="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·</a:t>
                      </a:r>
                      <a:r>
                        <a:rPr lang="ko-KR" altLang="en-US" sz="950" baseline="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서부 보건소</a:t>
                      </a:r>
                      <a:endParaRPr lang="ko-KR" altLang="en-US" sz="950" dirty="0">
                        <a:latin typeface="+mn-ea"/>
                        <a:ea typeface="+mn-ea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의료지원본부 및 </a:t>
                      </a:r>
                      <a:r>
                        <a:rPr lang="ko-KR" altLang="en-US" sz="950" dirty="0" err="1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의료지원반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 </a:t>
                      </a:r>
                      <a:r>
                        <a:rPr lang="ko-KR" altLang="en-US" sz="950" dirty="0" err="1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편성운영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, 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방역대책 수립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0627454"/>
                  </a:ext>
                </a:extLst>
              </a:tr>
              <a:tr h="2110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50" dirty="0" err="1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환경대책반</a:t>
                      </a:r>
                      <a:endParaRPr lang="ko-KR" altLang="en-US" sz="950" dirty="0">
                        <a:latin typeface="+mn-ea"/>
                        <a:ea typeface="+mn-ea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50" dirty="0" err="1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녹색환경과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,</a:t>
                      </a:r>
                      <a:r>
                        <a:rPr lang="en-US" altLang="ko-KR" sz="950" baseline="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 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생활환경과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,</a:t>
                      </a:r>
                      <a:r>
                        <a:rPr lang="en-US" altLang="ko-KR" sz="950" baseline="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 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해양수산과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,</a:t>
                      </a:r>
                      <a:r>
                        <a:rPr lang="en-US" altLang="ko-KR" sz="950" baseline="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 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축산과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환경정비 종합계획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(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공중화장실 </a:t>
                      </a:r>
                      <a:r>
                        <a:rPr lang="ko-KR" altLang="en-US" sz="950" dirty="0" err="1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청결대책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,</a:t>
                      </a:r>
                      <a:r>
                        <a:rPr lang="en-US" altLang="ko-KR" sz="950" baseline="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 </a:t>
                      </a:r>
                      <a:r>
                        <a:rPr lang="ko-KR" altLang="en-US" sz="950" baseline="0" dirty="0" err="1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범시민</a:t>
                      </a:r>
                      <a:r>
                        <a:rPr lang="ko-KR" altLang="en-US" sz="950" baseline="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 </a:t>
                      </a:r>
                      <a:r>
                        <a:rPr lang="ko-KR" altLang="en-US" sz="950" baseline="0" dirty="0" err="1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대청결</a:t>
                      </a:r>
                      <a:r>
                        <a:rPr lang="ko-KR" altLang="en-US" sz="950" baseline="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 운동</a:t>
                      </a:r>
                      <a:r>
                        <a:rPr lang="en-US" altLang="ko-KR" sz="950" baseline="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, </a:t>
                      </a:r>
                      <a:r>
                        <a:rPr lang="ko-KR" altLang="en-US" sz="950" baseline="0" dirty="0" err="1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경기장별</a:t>
                      </a:r>
                      <a:r>
                        <a:rPr lang="ko-KR" altLang="en-US" sz="950" baseline="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 특별청소반운영</a:t>
                      </a:r>
                      <a:r>
                        <a:rPr lang="en-US" altLang="ko-KR" sz="950" baseline="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)</a:t>
                      </a:r>
                      <a:r>
                        <a:rPr lang="ko-KR" altLang="en-US" sz="950" baseline="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수립 운영</a:t>
                      </a:r>
                      <a:r>
                        <a:rPr lang="en-US" altLang="ko-KR" sz="950" baseline="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, </a:t>
                      </a:r>
                      <a:r>
                        <a:rPr lang="ko-KR" altLang="en-US" sz="950" baseline="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해양</a:t>
                      </a:r>
                      <a:r>
                        <a:rPr lang="en-US" altLang="ko-KR" sz="950" baseline="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, </a:t>
                      </a:r>
                      <a:r>
                        <a:rPr lang="ko-KR" altLang="en-US" sz="950" baseline="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축산환경 대책 수립 운영</a:t>
                      </a:r>
                      <a:endParaRPr lang="ko-KR" altLang="en-US" sz="950" dirty="0">
                        <a:latin typeface="+mn-ea"/>
                        <a:ea typeface="+mn-ea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137293"/>
                  </a:ext>
                </a:extLst>
              </a:tr>
              <a:tr h="2110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특산물판매반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경제일자리과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,</a:t>
                      </a:r>
                      <a:r>
                        <a:rPr lang="en-US" altLang="ko-KR" sz="950" baseline="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 </a:t>
                      </a:r>
                      <a:r>
                        <a:rPr lang="ko-KR" altLang="en-US" sz="950" dirty="0" err="1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감귤농정과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,</a:t>
                      </a:r>
                      <a:r>
                        <a:rPr lang="en-US" altLang="ko-KR" sz="950" baseline="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 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해양수산과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,</a:t>
                      </a:r>
                      <a:r>
                        <a:rPr lang="en-US" altLang="ko-KR" sz="950" baseline="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 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축산과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지역특산물 및 농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·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수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·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축산물 홍보 판매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937379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녹지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·</a:t>
                      </a:r>
                      <a:r>
                        <a:rPr lang="ko-KR" altLang="en-US" sz="950" dirty="0" err="1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가로조성반</a:t>
                      </a:r>
                      <a:endParaRPr lang="ko-KR" altLang="en-US" sz="950" dirty="0">
                        <a:latin typeface="+mn-ea"/>
                        <a:ea typeface="+mn-ea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50" dirty="0" err="1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공원녹지과</a:t>
                      </a:r>
                      <a:endParaRPr lang="ko-KR" altLang="en-US" sz="950" dirty="0">
                        <a:latin typeface="+mn-ea"/>
                        <a:ea typeface="+mn-ea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50" dirty="0" err="1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가로수관리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 및 </a:t>
                      </a:r>
                      <a:r>
                        <a:rPr lang="ko-KR" altLang="en-US" sz="950" dirty="0" err="1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꽃길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 조성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, 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경기장 주변 </a:t>
                      </a:r>
                      <a:r>
                        <a:rPr lang="ko-KR" altLang="en-US" sz="950" dirty="0" err="1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꽃화분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 장식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, 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주요도로변 환경정비 </a:t>
                      </a:r>
                      <a:r>
                        <a:rPr lang="ko-KR" altLang="en-US" sz="950" dirty="0" err="1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지도반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 편성 운영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838724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도로시설정비반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건설과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도로시설물 정비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, </a:t>
                      </a:r>
                      <a:r>
                        <a:rPr lang="ko-KR" altLang="en-US" sz="950" dirty="0" err="1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노점상관리</a:t>
                      </a:r>
                      <a:endParaRPr lang="ko-KR" altLang="en-US" sz="950" dirty="0">
                        <a:latin typeface="+mn-ea"/>
                        <a:ea typeface="+mn-ea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4384384"/>
                  </a:ext>
                </a:extLst>
              </a:tr>
              <a:tr h="12058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도시환경정비반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50" dirty="0" err="1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도시과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,</a:t>
                      </a:r>
                      <a:r>
                        <a:rPr lang="en-US" altLang="ko-KR" sz="950" baseline="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 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건축과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도시환경정비 및 불법 광고물 정비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47309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성화봉송관리반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50" dirty="0" err="1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주민복지과</a:t>
                      </a:r>
                      <a:endParaRPr lang="ko-KR" altLang="en-US" sz="950" dirty="0">
                        <a:latin typeface="+mn-ea"/>
                        <a:ea typeface="+mn-ea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성화봉송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(</a:t>
                      </a:r>
                      <a:r>
                        <a:rPr lang="ko-KR" altLang="en-US" sz="950" dirty="0" err="1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채화식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,</a:t>
                      </a:r>
                      <a:r>
                        <a:rPr lang="en-US" altLang="ko-KR" sz="950" baseline="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 </a:t>
                      </a:r>
                      <a:r>
                        <a:rPr lang="ko-KR" altLang="en-US" sz="950" baseline="0" dirty="0" err="1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봉송식</a:t>
                      </a:r>
                      <a:r>
                        <a:rPr lang="en-US" altLang="ko-KR" sz="950" baseline="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, </a:t>
                      </a:r>
                      <a:r>
                        <a:rPr lang="ko-KR" altLang="en-US" sz="950" baseline="0" dirty="0" err="1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안치식</a:t>
                      </a:r>
                      <a:r>
                        <a:rPr lang="en-US" altLang="ko-KR" sz="950" baseline="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, </a:t>
                      </a:r>
                      <a:r>
                        <a:rPr lang="ko-KR" altLang="en-US" sz="950" baseline="0" dirty="0" err="1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출발식</a:t>
                      </a:r>
                      <a:r>
                        <a:rPr lang="en-US" altLang="ko-KR" sz="950" baseline="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)</a:t>
                      </a:r>
                      <a:r>
                        <a:rPr lang="ko-KR" altLang="en-US" sz="950" baseline="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총괄 추진계획 수립 운영 </a:t>
                      </a:r>
                      <a:r>
                        <a:rPr lang="en-US" altLang="ko-KR" sz="950" baseline="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– </a:t>
                      </a:r>
                      <a:r>
                        <a:rPr lang="ko-KR" altLang="en-US" sz="950" baseline="0" dirty="0" err="1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봉송주자</a:t>
                      </a:r>
                      <a:r>
                        <a:rPr lang="ko-KR" altLang="en-US" sz="950" baseline="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 선발 포함</a:t>
                      </a:r>
                      <a:endParaRPr lang="ko-KR" altLang="en-US" sz="950" dirty="0">
                        <a:latin typeface="+mn-ea"/>
                        <a:ea typeface="+mn-ea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617452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50" dirty="0" err="1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안전점검반</a:t>
                      </a:r>
                      <a:endParaRPr lang="ko-KR" altLang="en-US" sz="950" dirty="0">
                        <a:latin typeface="+mn-ea"/>
                        <a:ea typeface="+mn-ea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50" dirty="0" err="1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안전총괄과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, </a:t>
                      </a:r>
                      <a:r>
                        <a:rPr lang="ko-KR" altLang="en-US" sz="950" dirty="0" err="1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상하수도과</a:t>
                      </a:r>
                      <a:endParaRPr lang="ko-KR" altLang="en-US" sz="950" dirty="0">
                        <a:latin typeface="+mn-ea"/>
                        <a:ea typeface="+mn-ea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50" dirty="0" err="1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경기장별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 안전점검 계획수립 운영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, </a:t>
                      </a:r>
                      <a:r>
                        <a:rPr lang="ko-KR" altLang="en-US" sz="950" dirty="0" err="1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하천변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 환경정비</a:t>
                      </a:r>
                      <a:r>
                        <a:rPr lang="en-US" altLang="ko-KR" sz="950" baseline="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 </a:t>
                      </a:r>
                      <a:r>
                        <a:rPr lang="ko-KR" altLang="en-US" sz="950" baseline="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추진</a:t>
                      </a:r>
                      <a:r>
                        <a:rPr lang="en-US" altLang="ko-KR" sz="950" baseline="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, </a:t>
                      </a:r>
                      <a:r>
                        <a:rPr lang="ko-KR" altLang="en-US" sz="950" baseline="0" dirty="0" err="1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경기장별</a:t>
                      </a:r>
                      <a:r>
                        <a:rPr lang="ko-KR" altLang="en-US" sz="950" baseline="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 </a:t>
                      </a:r>
                      <a:r>
                        <a:rPr lang="ko-KR" altLang="en-US" sz="950" baseline="0" dirty="0" err="1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상하수</a:t>
                      </a:r>
                      <a:r>
                        <a:rPr lang="ko-KR" altLang="en-US" sz="950" baseline="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 처리대책</a:t>
                      </a:r>
                      <a:endParaRPr lang="ko-KR" altLang="en-US" sz="950" dirty="0">
                        <a:latin typeface="+mn-ea"/>
                        <a:ea typeface="+mn-ea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513037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50" dirty="0" err="1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행사지원반</a:t>
                      </a:r>
                      <a:endParaRPr lang="ko-KR" altLang="en-US" sz="950" dirty="0">
                        <a:latin typeface="+mn-ea"/>
                        <a:ea typeface="+mn-ea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자치행정과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,</a:t>
                      </a:r>
                      <a:r>
                        <a:rPr lang="en-US" altLang="ko-KR" sz="950" baseline="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 </a:t>
                      </a:r>
                      <a:r>
                        <a:rPr lang="ko-KR" altLang="en-US" sz="950" baseline="0" dirty="0" err="1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마을활력과</a:t>
                      </a:r>
                      <a:r>
                        <a:rPr lang="en-US" altLang="ko-KR" sz="950" baseline="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, </a:t>
                      </a:r>
                      <a:r>
                        <a:rPr lang="ko-KR" altLang="en-US" sz="950" baseline="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평생교육과</a:t>
                      </a:r>
                      <a:endParaRPr lang="ko-KR" altLang="en-US" sz="950" dirty="0">
                        <a:latin typeface="+mn-ea"/>
                        <a:ea typeface="+mn-ea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50" dirty="0" err="1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대회준비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 </a:t>
                      </a:r>
                      <a:r>
                        <a:rPr lang="ko-KR" altLang="en-US" sz="950" dirty="0" err="1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총괄지원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(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개회식 주민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, 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학생 참여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), 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시민참여분위기 조성</a:t>
                      </a:r>
                      <a:r>
                        <a:rPr lang="en-US" altLang="ko-KR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, </a:t>
                      </a:r>
                      <a:r>
                        <a:rPr lang="ko-KR" altLang="en-US" sz="950" dirty="0" err="1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읍면동</a:t>
                      </a:r>
                      <a:r>
                        <a:rPr lang="ko-KR" altLang="en-US" sz="95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 행정지원 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0032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23251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26"/>
          <p:cNvSpPr>
            <a:spLocks noChangeArrowheads="1"/>
          </p:cNvSpPr>
          <p:nvPr/>
        </p:nvSpPr>
        <p:spPr bwMode="auto">
          <a:xfrm>
            <a:off x="125760" y="-99392"/>
            <a:ext cx="8892480" cy="6840760"/>
          </a:xfrm>
          <a:prstGeom prst="rect">
            <a:avLst/>
          </a:prstGeom>
          <a:solidFill>
            <a:srgbClr val="FFF6DD">
              <a:alpha val="30000"/>
            </a:srgbClr>
          </a:solidFill>
          <a:ln w="12700">
            <a:solidFill>
              <a:schemeClr val="accent4">
                <a:lumMod val="75000"/>
              </a:schemeClr>
            </a:solidFill>
            <a:prstDash val="dash"/>
            <a:miter lim="800000"/>
            <a:headEnd/>
            <a:tailEnd/>
          </a:ln>
        </p:spPr>
        <p:txBody>
          <a:bodyPr wrap="none" lIns="87275" tIns="43639" rIns="87275" bIns="43639" anchor="ctr"/>
          <a:lstStyle/>
          <a:p>
            <a:pPr algn="just">
              <a:spcBef>
                <a:spcPts val="1000"/>
              </a:spcBef>
            </a:pPr>
            <a:endParaRPr lang="en-US" altLang="ko-KR" dirty="0">
              <a:solidFill>
                <a:srgbClr val="373A4F"/>
              </a:solidFill>
              <a:latin typeface="함초롬돋움" panose="020B0504000101010101" pitchFamily="50" charset="-127"/>
              <a:ea typeface="함초롬돋움" panose="020B0504000101010101" pitchFamily="50" charset="-127"/>
              <a:cs typeface="함초롬돋움" panose="020B0504000101010101" pitchFamily="50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9729" y="336360"/>
            <a:ext cx="813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돋움" panose="020B0504000101010101" pitchFamily="50" charset="-127"/>
              </a:rPr>
              <a:t>□ 주최</a:t>
            </a:r>
            <a:r>
              <a:rPr lang="en-US" altLang="ko-KR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돋움" panose="020B0504000101010101" pitchFamily="50" charset="-127"/>
              </a:rPr>
              <a:t>·</a:t>
            </a:r>
            <a:r>
              <a:rPr lang="ko-KR" altLang="en-US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돋움" panose="020B0504000101010101" pitchFamily="50" charset="-127"/>
              </a:rPr>
              <a:t>주관 기관별 주요업무</a:t>
            </a:r>
            <a:endParaRPr lang="en-US" altLang="ko-KR" dirty="0">
              <a:latin typeface="HY견고딕" panose="02030600000101010101" pitchFamily="18" charset="-127"/>
              <a:ea typeface="HY견고딕" panose="02030600000101010101" pitchFamily="18" charset="-127"/>
              <a:cs typeface="함초롬돋움" panose="020B0504000101010101" pitchFamily="50" charset="-127"/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0330080"/>
              </p:ext>
            </p:extLst>
          </p:nvPr>
        </p:nvGraphicFramePr>
        <p:xfrm>
          <a:off x="262793" y="705693"/>
          <a:ext cx="8618415" cy="5891659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1500895">
                  <a:extLst>
                    <a:ext uri="{9D8B030D-6E8A-4147-A177-3AD203B41FA5}">
                      <a16:colId xmlns:a16="http://schemas.microsoft.com/office/drawing/2014/main" val="164831022"/>
                    </a:ext>
                  </a:extLst>
                </a:gridCol>
                <a:gridCol w="3522756">
                  <a:extLst>
                    <a:ext uri="{9D8B030D-6E8A-4147-A177-3AD203B41FA5}">
                      <a16:colId xmlns:a16="http://schemas.microsoft.com/office/drawing/2014/main" val="4106838120"/>
                    </a:ext>
                  </a:extLst>
                </a:gridCol>
                <a:gridCol w="3594764">
                  <a:extLst>
                    <a:ext uri="{9D8B030D-6E8A-4147-A177-3AD203B41FA5}">
                      <a16:colId xmlns:a16="http://schemas.microsoft.com/office/drawing/2014/main" val="495111960"/>
                    </a:ext>
                  </a:extLst>
                </a:gridCol>
              </a:tblGrid>
              <a:tr h="29813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기 관 별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90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주요추진업무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90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775639"/>
                  </a:ext>
                </a:extLst>
              </a:tr>
              <a:tr h="1332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50" dirty="0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도체육회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50" dirty="0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도민체육대회 종합계획 및 세부실행계획 수립</a:t>
                      </a:r>
                      <a:endParaRPr lang="en-US" altLang="ko-KR" sz="1050" dirty="0">
                        <a:latin typeface="+mj-ea"/>
                        <a:ea typeface="+mj-ea"/>
                        <a:cs typeface="함초롬돋움" panose="020B0504000101010101" pitchFamily="50" charset="-127"/>
                      </a:endParaRPr>
                    </a:p>
                    <a:p>
                      <a:pPr marL="171450" indent="-1714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50" dirty="0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대회 상징물</a:t>
                      </a:r>
                      <a:r>
                        <a:rPr lang="en-US" altLang="ko-KR" sz="1050" dirty="0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(</a:t>
                      </a:r>
                      <a:r>
                        <a:rPr lang="ko-KR" altLang="en-US" sz="1050" dirty="0" err="1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엠블럼</a:t>
                      </a:r>
                      <a:r>
                        <a:rPr lang="en-US" altLang="ko-KR" sz="1050" dirty="0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, </a:t>
                      </a:r>
                      <a:r>
                        <a:rPr lang="ko-KR" altLang="en-US" sz="1050" dirty="0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포스터</a:t>
                      </a:r>
                      <a:r>
                        <a:rPr lang="en-US" altLang="ko-KR" sz="1050" dirty="0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) </a:t>
                      </a:r>
                      <a:r>
                        <a:rPr lang="ko-KR" altLang="en-US" sz="1050" dirty="0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개발</a:t>
                      </a:r>
                      <a:endParaRPr lang="en-US" altLang="ko-KR" sz="1050" dirty="0">
                        <a:latin typeface="+mj-ea"/>
                        <a:ea typeface="+mj-ea"/>
                        <a:cs typeface="함초롬돋움" panose="020B0504000101010101" pitchFamily="50" charset="-127"/>
                      </a:endParaRPr>
                    </a:p>
                    <a:p>
                      <a:pPr marL="171450" indent="-1714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50" dirty="0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대회 구호 및 표어 공모</a:t>
                      </a:r>
                      <a:endParaRPr lang="en-US" altLang="ko-KR" sz="1050" dirty="0">
                        <a:latin typeface="+mj-ea"/>
                        <a:ea typeface="+mj-ea"/>
                        <a:cs typeface="함초롬돋움" panose="020B0504000101010101" pitchFamily="50" charset="-127"/>
                      </a:endParaRPr>
                    </a:p>
                    <a:p>
                      <a:pPr marL="171450" indent="-1714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50" dirty="0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선수단 등록 및 전산 운영</a:t>
                      </a:r>
                      <a:endParaRPr lang="en-US" altLang="ko-KR" sz="1050" dirty="0">
                        <a:latin typeface="+mj-ea"/>
                        <a:ea typeface="+mj-ea"/>
                        <a:cs typeface="함초롬돋움" panose="020B0504000101010101" pitchFamily="50" charset="-127"/>
                      </a:endParaRPr>
                    </a:p>
                    <a:p>
                      <a:pPr marL="171450" indent="-1714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50" dirty="0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종목별 경기장 확보</a:t>
                      </a:r>
                      <a:endParaRPr lang="en-US" altLang="ko-KR" sz="1050" dirty="0">
                        <a:latin typeface="+mj-ea"/>
                        <a:ea typeface="+mj-ea"/>
                        <a:cs typeface="함초롬돋움" panose="020B0504000101010101" pitchFamily="50" charset="-127"/>
                      </a:endParaRPr>
                    </a:p>
                    <a:p>
                      <a:pPr marL="171450" indent="-1714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50" dirty="0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종목별 경기장 자원봉사자 및 의료진 배치계획 수립</a:t>
                      </a:r>
                      <a:endParaRPr lang="en-US" altLang="ko-KR" sz="1050" dirty="0">
                        <a:latin typeface="+mj-ea"/>
                        <a:ea typeface="+mj-ea"/>
                        <a:cs typeface="함초롬돋움" panose="020B0504000101010101" pitchFamily="50" charset="-127"/>
                      </a:endParaRPr>
                    </a:p>
                    <a:p>
                      <a:pPr marL="171450" marR="0" lvl="0" indent="-171450" algn="l" defTabSz="685783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050" dirty="0" err="1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경기장별</a:t>
                      </a:r>
                      <a:r>
                        <a:rPr lang="ko-KR" altLang="en-US" sz="1050" dirty="0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 안전 지원</a:t>
                      </a:r>
                      <a:endParaRPr lang="en-US" altLang="ko-KR" sz="1050" dirty="0">
                        <a:latin typeface="+mj-ea"/>
                        <a:ea typeface="+mj-ea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50" dirty="0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종목별 경기진행 및 </a:t>
                      </a:r>
                      <a:r>
                        <a:rPr lang="ko-KR" altLang="en-US" sz="1050" dirty="0" err="1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심판진</a:t>
                      </a:r>
                      <a:r>
                        <a:rPr lang="ko-KR" altLang="en-US" sz="1050" dirty="0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 등 </a:t>
                      </a:r>
                      <a:r>
                        <a:rPr lang="ko-KR" altLang="en-US" sz="1050" dirty="0" err="1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총괄운영</a:t>
                      </a:r>
                      <a:endParaRPr lang="en-US" altLang="ko-KR" sz="1050" dirty="0">
                        <a:latin typeface="+mj-ea"/>
                        <a:ea typeface="+mj-ea"/>
                        <a:cs typeface="함초롬돋움" panose="020B0504000101010101" pitchFamily="50" charset="-127"/>
                      </a:endParaRPr>
                    </a:p>
                    <a:p>
                      <a:pPr marL="171450" indent="-1714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50" dirty="0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물자</a:t>
                      </a:r>
                      <a:r>
                        <a:rPr lang="en-US" altLang="ko-KR" sz="1050" dirty="0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·</a:t>
                      </a:r>
                      <a:r>
                        <a:rPr lang="ko-KR" altLang="en-US" sz="1050" dirty="0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비품 확보대책 지원</a:t>
                      </a:r>
                      <a:r>
                        <a:rPr lang="en-US" altLang="ko-KR" sz="1050" dirty="0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, </a:t>
                      </a:r>
                      <a:r>
                        <a:rPr lang="ko-KR" altLang="en-US" sz="1050" dirty="0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홍보물 제작</a:t>
                      </a:r>
                      <a:r>
                        <a:rPr lang="en-US" altLang="ko-KR" sz="1050" dirty="0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·</a:t>
                      </a:r>
                      <a:r>
                        <a:rPr lang="ko-KR" altLang="en-US" sz="1050" dirty="0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관리</a:t>
                      </a:r>
                      <a:endParaRPr lang="en-US" altLang="ko-KR" sz="1050" dirty="0">
                        <a:latin typeface="+mj-ea"/>
                        <a:ea typeface="+mj-ea"/>
                        <a:cs typeface="함초롬돋움" panose="020B0504000101010101" pitchFamily="50" charset="-127"/>
                      </a:endParaRPr>
                    </a:p>
                    <a:p>
                      <a:pPr marL="171450" indent="-1714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50" dirty="0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경기운영 전반</a:t>
                      </a:r>
                      <a:r>
                        <a:rPr lang="en-US" altLang="ko-KR" sz="1050" dirty="0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(</a:t>
                      </a:r>
                      <a:r>
                        <a:rPr lang="ko-KR" altLang="en-US" sz="1050" dirty="0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대진 추첨 등</a:t>
                      </a:r>
                      <a:r>
                        <a:rPr lang="en-US" altLang="ko-KR" sz="1050" dirty="0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)</a:t>
                      </a:r>
                    </a:p>
                    <a:p>
                      <a:pPr marL="171450" indent="-1714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50" dirty="0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종목별 </a:t>
                      </a:r>
                      <a:r>
                        <a:rPr lang="ko-KR" altLang="en-US" sz="1050" dirty="0" err="1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경기지원</a:t>
                      </a:r>
                      <a:r>
                        <a:rPr lang="ko-KR" altLang="en-US" sz="1050" dirty="0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 업무</a:t>
                      </a:r>
                      <a:r>
                        <a:rPr lang="en-US" altLang="ko-KR" sz="1050" dirty="0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(</a:t>
                      </a:r>
                      <a:r>
                        <a:rPr lang="ko-KR" altLang="en-US" sz="1050" dirty="0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장비</a:t>
                      </a:r>
                      <a:r>
                        <a:rPr lang="en-US" altLang="ko-KR" sz="1050" dirty="0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, </a:t>
                      </a:r>
                      <a:r>
                        <a:rPr lang="ko-KR" altLang="en-US" sz="1050" dirty="0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용품 등</a:t>
                      </a:r>
                      <a:r>
                        <a:rPr lang="en-US" altLang="ko-KR" sz="1050" dirty="0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)</a:t>
                      </a:r>
                    </a:p>
                    <a:p>
                      <a:pPr marL="171450" indent="-1714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50" dirty="0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의전</a:t>
                      </a:r>
                      <a:r>
                        <a:rPr lang="en-US" altLang="ko-KR" sz="1050" baseline="0" dirty="0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·</a:t>
                      </a:r>
                      <a:r>
                        <a:rPr lang="ko-KR" altLang="en-US" sz="1050" baseline="0" dirty="0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초청인사 관리</a:t>
                      </a:r>
                      <a:endParaRPr lang="en-US" altLang="ko-KR" sz="1050" baseline="0" dirty="0">
                        <a:latin typeface="+mj-ea"/>
                        <a:ea typeface="+mj-ea"/>
                        <a:cs typeface="함초롬돋움" panose="020B0504000101010101" pitchFamily="50" charset="-127"/>
                      </a:endParaRPr>
                    </a:p>
                    <a:p>
                      <a:pPr marL="171450" indent="-1714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50" baseline="0" dirty="0" err="1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성화행사</a:t>
                      </a:r>
                      <a:r>
                        <a:rPr lang="ko-KR" altLang="en-US" sz="1050" baseline="0" dirty="0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 총괄</a:t>
                      </a:r>
                      <a:endParaRPr lang="en-US" altLang="ko-KR" sz="1050" dirty="0">
                        <a:latin typeface="+mj-ea"/>
                        <a:ea typeface="+mj-ea"/>
                        <a:cs typeface="함초롬돋움" panose="020B0504000101010101" pitchFamily="50" charset="-127"/>
                      </a:endParaRPr>
                    </a:p>
                    <a:p>
                      <a:pPr marL="171450" indent="-171450" algn="l" latinLnBrk="1">
                        <a:buFont typeface="Arial" panose="020B0604020202020204" pitchFamily="34" charset="0"/>
                        <a:buChar char="•"/>
                      </a:pPr>
                      <a:endParaRPr lang="en-US" altLang="ko-KR" sz="1050" dirty="0">
                        <a:latin typeface="+mj-ea"/>
                        <a:ea typeface="+mj-ea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08045324"/>
                  </a:ext>
                </a:extLst>
              </a:tr>
              <a:tr h="80671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50" dirty="0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시체육회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685783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050" dirty="0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도민체전 관련 상황실 등 부대시설 설치</a:t>
                      </a:r>
                      <a:endParaRPr lang="en-US" altLang="ko-KR" sz="1050" dirty="0">
                        <a:latin typeface="+mj-ea"/>
                        <a:ea typeface="+mj-ea"/>
                        <a:cs typeface="함초롬돋움" panose="020B0504000101010101" pitchFamily="50" charset="-127"/>
                      </a:endParaRPr>
                    </a:p>
                    <a:p>
                      <a:pPr marL="171450" marR="0" lvl="0" indent="-171450" algn="l" defTabSz="685783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050" dirty="0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도민체전 입장 지원</a:t>
                      </a:r>
                      <a:endParaRPr lang="en-US" altLang="ko-KR" sz="1050" dirty="0">
                        <a:latin typeface="+mj-ea"/>
                        <a:ea typeface="+mj-ea"/>
                        <a:cs typeface="함초롬돋움" panose="020B0504000101010101" pitchFamily="50" charset="-127"/>
                      </a:endParaRPr>
                    </a:p>
                    <a:p>
                      <a:pPr marL="171450" marR="0" lvl="0" indent="-171450" algn="l" defTabSz="685783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050" dirty="0" err="1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선수확보</a:t>
                      </a:r>
                      <a:r>
                        <a:rPr lang="ko-KR" altLang="en-US" sz="1050" dirty="0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 및 등록</a:t>
                      </a:r>
                      <a:endParaRPr lang="en-US" altLang="ko-KR" sz="1050" dirty="0">
                        <a:latin typeface="+mj-ea"/>
                        <a:ea typeface="+mj-ea"/>
                        <a:cs typeface="함초롬돋움" panose="020B0504000101010101" pitchFamily="50" charset="-127"/>
                      </a:endParaRPr>
                    </a:p>
                    <a:p>
                      <a:pPr marL="171450" marR="0" lvl="0" indent="-171450" algn="l" defTabSz="685783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050" dirty="0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훈련</a:t>
                      </a:r>
                      <a:r>
                        <a:rPr lang="en-US" altLang="ko-KR" sz="1050" dirty="0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, </a:t>
                      </a:r>
                      <a:r>
                        <a:rPr lang="ko-KR" altLang="en-US" sz="1050" dirty="0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출전 등에 관한 사항</a:t>
                      </a:r>
                      <a:endParaRPr lang="en-US" altLang="ko-KR" sz="1050" dirty="0">
                        <a:latin typeface="+mj-ea"/>
                        <a:ea typeface="+mj-ea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685783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altLang="ko-KR" sz="1050" dirty="0">
                        <a:latin typeface="+mj-ea"/>
                        <a:ea typeface="+mj-ea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026772"/>
                  </a:ext>
                </a:extLst>
              </a:tr>
              <a:tr h="63134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50" dirty="0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교육청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50" dirty="0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학교체육시설 운영 지원</a:t>
                      </a:r>
                      <a:endParaRPr lang="en-US" altLang="ko-KR" sz="1050" dirty="0">
                        <a:latin typeface="+mj-ea"/>
                        <a:ea typeface="+mj-ea"/>
                        <a:cs typeface="함초롬돋움" panose="020B0504000101010101" pitchFamily="50" charset="-127"/>
                      </a:endParaRPr>
                    </a:p>
                    <a:p>
                      <a:pPr marL="171450" indent="-1714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50" dirty="0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개</a:t>
                      </a:r>
                      <a:r>
                        <a:rPr lang="en-US" altLang="ko-KR" sz="1050" dirty="0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·</a:t>
                      </a:r>
                      <a:r>
                        <a:rPr lang="ko-KR" altLang="en-US" sz="1050" dirty="0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폐회식 행사 </a:t>
                      </a:r>
                      <a:r>
                        <a:rPr lang="ko-KR" altLang="en-US" sz="1050" dirty="0" err="1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출연학생</a:t>
                      </a:r>
                      <a:r>
                        <a:rPr lang="ko-KR" altLang="en-US" sz="1050" dirty="0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 지원</a:t>
                      </a:r>
                      <a:endParaRPr lang="en-US" altLang="ko-KR" sz="1050" dirty="0">
                        <a:latin typeface="+mj-ea"/>
                        <a:ea typeface="+mj-ea"/>
                        <a:cs typeface="함초롬돋움" panose="020B0504000101010101" pitchFamily="50" charset="-127"/>
                      </a:endParaRPr>
                    </a:p>
                    <a:p>
                      <a:pPr marL="171450" indent="-1714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50" dirty="0" err="1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학생참여</a:t>
                      </a:r>
                      <a:r>
                        <a:rPr lang="ko-KR" altLang="en-US" sz="1050" dirty="0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 지원</a:t>
                      </a:r>
                      <a:r>
                        <a:rPr lang="en-US" altLang="ko-KR" sz="1050" dirty="0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(</a:t>
                      </a:r>
                      <a:r>
                        <a:rPr lang="ko-KR" altLang="en-US" sz="1050" dirty="0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개</a:t>
                      </a:r>
                      <a:r>
                        <a:rPr lang="en-US" altLang="ko-KR" sz="1050" dirty="0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·</a:t>
                      </a:r>
                      <a:r>
                        <a:rPr lang="ko-KR" altLang="en-US" sz="1050" dirty="0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폐회식</a:t>
                      </a:r>
                      <a:r>
                        <a:rPr lang="en-US" altLang="ko-KR" sz="1050" dirty="0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, </a:t>
                      </a:r>
                      <a:r>
                        <a:rPr lang="ko-KR" altLang="en-US" sz="1050" dirty="0" err="1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경기관람</a:t>
                      </a:r>
                      <a:r>
                        <a:rPr lang="en-US" altLang="ko-KR" sz="1050" dirty="0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, </a:t>
                      </a:r>
                      <a:r>
                        <a:rPr lang="ko-KR" altLang="en-US" sz="1050" dirty="0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응원</a:t>
                      </a:r>
                      <a:r>
                        <a:rPr lang="en-US" altLang="ko-KR" sz="1050" dirty="0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)</a:t>
                      </a:r>
                      <a:endParaRPr lang="ko-KR" altLang="en-US" sz="1050" dirty="0">
                        <a:latin typeface="+mj-ea"/>
                        <a:ea typeface="+mj-ea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Arial" panose="020B0604020202020204" pitchFamily="34" charset="0"/>
                        <a:buChar char="•"/>
                      </a:pPr>
                      <a:endParaRPr lang="ko-KR" altLang="en-US" sz="1050" dirty="0">
                        <a:latin typeface="+mj-ea"/>
                        <a:ea typeface="+mj-ea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0589432"/>
                  </a:ext>
                </a:extLst>
              </a:tr>
              <a:tr h="115746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50" dirty="0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서귀포시 </a:t>
                      </a:r>
                      <a:r>
                        <a:rPr lang="ko-KR" altLang="en-US" sz="1050" dirty="0" err="1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체육진흥과</a:t>
                      </a:r>
                      <a:endParaRPr lang="ko-KR" altLang="en-US" sz="1050" dirty="0">
                        <a:latin typeface="+mj-ea"/>
                        <a:ea typeface="+mj-ea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50" dirty="0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개</a:t>
                      </a:r>
                      <a:r>
                        <a:rPr lang="en-US" altLang="ko-KR" sz="1050" dirty="0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·</a:t>
                      </a:r>
                      <a:r>
                        <a:rPr lang="ko-KR" altLang="en-US" sz="1050" dirty="0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폐회식 및 식전행사 등 운영계획수립 및 행사운영</a:t>
                      </a:r>
                      <a:endParaRPr lang="en-US" altLang="ko-KR" sz="1050" dirty="0">
                        <a:latin typeface="+mj-ea"/>
                        <a:ea typeface="+mj-ea"/>
                        <a:cs typeface="함초롬돋움" panose="020B0504000101010101" pitchFamily="50" charset="-127"/>
                      </a:endParaRPr>
                    </a:p>
                    <a:p>
                      <a:pPr marL="171450" indent="-1714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50" dirty="0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종목별 경기장 및 각종 부대 행사장 운영</a:t>
                      </a:r>
                      <a:endParaRPr lang="en-US" altLang="ko-KR" sz="1050" dirty="0">
                        <a:latin typeface="+mj-ea"/>
                        <a:ea typeface="+mj-ea"/>
                        <a:cs typeface="함초롬돋움" panose="020B0504000101010101" pitchFamily="50" charset="-127"/>
                      </a:endParaRPr>
                    </a:p>
                    <a:p>
                      <a:pPr marL="171450" indent="-1714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50" dirty="0" err="1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메인경기장</a:t>
                      </a:r>
                      <a:r>
                        <a:rPr lang="ko-KR" altLang="en-US" sz="1050" dirty="0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 주변 교통통제 및 </a:t>
                      </a:r>
                      <a:r>
                        <a:rPr lang="ko-KR" altLang="en-US" sz="1050" dirty="0" err="1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차량정리</a:t>
                      </a:r>
                      <a:endParaRPr lang="en-US" altLang="ko-KR" sz="1050" dirty="0">
                        <a:latin typeface="+mj-ea"/>
                        <a:ea typeface="+mj-ea"/>
                        <a:cs typeface="함초롬돋움" panose="020B0504000101010101" pitchFamily="50" charset="-127"/>
                      </a:endParaRPr>
                    </a:p>
                    <a:p>
                      <a:pPr marL="171450" indent="-1714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50" dirty="0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주요도로변 및 경기장 주변 환경정비</a:t>
                      </a:r>
                      <a:endParaRPr lang="en-US" altLang="ko-KR" sz="1050" dirty="0">
                        <a:latin typeface="+mj-ea"/>
                        <a:ea typeface="+mj-ea"/>
                        <a:cs typeface="함초롬돋움" panose="020B0504000101010101" pitchFamily="50" charset="-127"/>
                      </a:endParaRPr>
                    </a:p>
                    <a:p>
                      <a:pPr marL="171450" indent="-1714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50" dirty="0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행사 안전관리계획 수립 및 추진</a:t>
                      </a:r>
                      <a:endParaRPr lang="en-US" altLang="ko-KR" sz="1050" dirty="0">
                        <a:latin typeface="+mj-ea"/>
                        <a:ea typeface="+mj-ea"/>
                        <a:cs typeface="함초롬돋움" panose="020B0504000101010101" pitchFamily="50" charset="-127"/>
                      </a:endParaRPr>
                    </a:p>
                    <a:p>
                      <a:pPr marL="171450" indent="-1714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50" dirty="0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개최지 준비위원회 및 상황실 운영</a:t>
                      </a:r>
                      <a:endParaRPr lang="en-US" altLang="ko-KR" sz="1050" dirty="0">
                        <a:latin typeface="+mj-ea"/>
                        <a:ea typeface="+mj-ea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50" dirty="0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자원봉사자 및 의료진 모집</a:t>
                      </a:r>
                      <a:r>
                        <a:rPr lang="en-US" altLang="ko-KR" sz="1050" dirty="0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·</a:t>
                      </a:r>
                      <a:r>
                        <a:rPr lang="ko-KR" altLang="en-US" sz="1050" dirty="0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운영</a:t>
                      </a:r>
                      <a:endParaRPr lang="en-US" altLang="ko-KR" sz="1050" dirty="0">
                        <a:latin typeface="+mj-ea"/>
                        <a:ea typeface="+mj-ea"/>
                        <a:cs typeface="함초롬돋움" panose="020B0504000101010101" pitchFamily="50" charset="-127"/>
                      </a:endParaRPr>
                    </a:p>
                    <a:p>
                      <a:pPr marL="171450" indent="-1714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50" dirty="0" err="1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메인경기장</a:t>
                      </a:r>
                      <a:r>
                        <a:rPr lang="en-US" altLang="ko-KR" sz="1050" dirty="0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(</a:t>
                      </a:r>
                      <a:r>
                        <a:rPr lang="ko-KR" altLang="en-US" sz="1050" dirty="0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강창학종합경기장</a:t>
                      </a:r>
                      <a:r>
                        <a:rPr lang="en-US" altLang="ko-KR" sz="1050" dirty="0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)</a:t>
                      </a:r>
                      <a:r>
                        <a:rPr lang="ko-KR" altLang="en-US" sz="1050" dirty="0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총괄 관리</a:t>
                      </a:r>
                      <a:endParaRPr lang="en-US" altLang="ko-KR" sz="1050" dirty="0">
                        <a:latin typeface="+mj-ea"/>
                        <a:ea typeface="+mj-ea"/>
                        <a:cs typeface="함초롬돋움" panose="020B0504000101010101" pitchFamily="50" charset="-127"/>
                      </a:endParaRPr>
                    </a:p>
                    <a:p>
                      <a:pPr marL="171450" indent="-1714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50" dirty="0" err="1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읍면동</a:t>
                      </a:r>
                      <a:r>
                        <a:rPr lang="ko-KR" altLang="en-US" sz="1050" dirty="0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 경기장 시설 및 운영 지원</a:t>
                      </a:r>
                      <a:endParaRPr lang="en-US" altLang="ko-KR" sz="1050" dirty="0">
                        <a:latin typeface="+mj-ea"/>
                        <a:ea typeface="+mj-ea"/>
                        <a:cs typeface="함초롬돋움" panose="020B0504000101010101" pitchFamily="50" charset="-127"/>
                      </a:endParaRPr>
                    </a:p>
                    <a:p>
                      <a:pPr marL="171450" indent="-1714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50" dirty="0" err="1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도민참여</a:t>
                      </a:r>
                      <a:r>
                        <a:rPr lang="ko-KR" altLang="en-US" sz="1050" dirty="0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 분위기 조성 및 홍보</a:t>
                      </a:r>
                      <a:endParaRPr lang="en-US" altLang="ko-KR" sz="1050" dirty="0">
                        <a:latin typeface="+mj-ea"/>
                        <a:ea typeface="+mj-ea"/>
                        <a:cs typeface="함초롬돋움" panose="020B0504000101010101" pitchFamily="50" charset="-127"/>
                      </a:endParaRPr>
                    </a:p>
                    <a:p>
                      <a:pPr marL="171450" indent="-1714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50" dirty="0" err="1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실시부</a:t>
                      </a:r>
                      <a:r>
                        <a:rPr lang="ko-KR" altLang="en-US" sz="1050" dirty="0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 업무 분장 및 총괄</a:t>
                      </a:r>
                      <a:endParaRPr lang="en-US" altLang="ko-KR" sz="1050" dirty="0">
                        <a:latin typeface="+mj-ea"/>
                        <a:ea typeface="+mj-ea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7225932"/>
                  </a:ext>
                </a:extLst>
              </a:tr>
              <a:tr h="75321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50" dirty="0" err="1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자치경찰단</a:t>
                      </a:r>
                      <a:endParaRPr lang="ko-KR" altLang="en-US" sz="1050" dirty="0">
                        <a:latin typeface="+mj-ea"/>
                        <a:ea typeface="+mj-ea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50" dirty="0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교통질서 유지</a:t>
                      </a:r>
                      <a:endParaRPr lang="en-US" altLang="ko-KR" sz="1050" dirty="0">
                        <a:latin typeface="+mj-ea"/>
                        <a:ea typeface="+mj-ea"/>
                        <a:cs typeface="함초롬돋움" panose="020B0504000101010101" pitchFamily="50" charset="-127"/>
                      </a:endParaRPr>
                    </a:p>
                    <a:p>
                      <a:pPr marL="171450" indent="-1714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50" dirty="0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경기장 주변 </a:t>
                      </a:r>
                      <a:r>
                        <a:rPr lang="ko-KR" altLang="en-US" sz="1050" dirty="0" err="1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주요시가지</a:t>
                      </a:r>
                      <a:r>
                        <a:rPr lang="ko-KR" altLang="en-US" sz="1050" dirty="0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 교통통제 및 홍보매체 이용 안내</a:t>
                      </a:r>
                      <a:endParaRPr lang="en-US" altLang="ko-KR" sz="1050" dirty="0">
                        <a:latin typeface="+mj-ea"/>
                        <a:ea typeface="+mj-ea"/>
                        <a:cs typeface="함초롬돋움" panose="020B0504000101010101" pitchFamily="50" charset="-127"/>
                      </a:endParaRPr>
                    </a:p>
                    <a:p>
                      <a:pPr marL="171450" indent="-1714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50" dirty="0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불법 </a:t>
                      </a:r>
                      <a:r>
                        <a:rPr lang="ko-KR" altLang="en-US" sz="1050" dirty="0" err="1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주정차</a:t>
                      </a:r>
                      <a:r>
                        <a:rPr lang="ko-KR" altLang="en-US" sz="1050" dirty="0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 단속 및 보행자 질서 제도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Arial" panose="020B0604020202020204" pitchFamily="34" charset="0"/>
                        <a:buChar char="•"/>
                      </a:pPr>
                      <a:endParaRPr lang="ko-KR" altLang="en-US" sz="1050" dirty="0">
                        <a:latin typeface="+mj-ea"/>
                        <a:ea typeface="+mj-ea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7677605"/>
                  </a:ext>
                </a:extLst>
              </a:tr>
              <a:tr h="45597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50" dirty="0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소방본부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50" dirty="0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경기장 등 다중이용시설 안전 점검</a:t>
                      </a:r>
                      <a:endParaRPr lang="en-US" altLang="ko-KR" sz="1050" dirty="0">
                        <a:latin typeface="+mj-ea"/>
                        <a:ea typeface="+mj-ea"/>
                        <a:cs typeface="함초롬돋움" panose="020B0504000101010101" pitchFamily="50" charset="-127"/>
                      </a:endParaRPr>
                    </a:p>
                    <a:p>
                      <a:pPr marL="171450" indent="-1714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50" dirty="0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선수 돌발사고 대비 예방 대책 강구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Arial" panose="020B0604020202020204" pitchFamily="34" charset="0"/>
                        <a:buChar char="•"/>
                      </a:pPr>
                      <a:endParaRPr lang="ko-KR" altLang="en-US" sz="1050" dirty="0">
                        <a:latin typeface="+mj-ea"/>
                        <a:ea typeface="+mj-ea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3535787"/>
                  </a:ext>
                </a:extLst>
              </a:tr>
              <a:tr h="45597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50" dirty="0" err="1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수자원본부</a:t>
                      </a:r>
                      <a:endParaRPr lang="ko-KR" altLang="en-US" sz="1050" dirty="0">
                        <a:latin typeface="+mj-ea"/>
                        <a:ea typeface="+mj-ea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50" dirty="0" err="1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경기장별</a:t>
                      </a:r>
                      <a:r>
                        <a:rPr lang="ko-KR" altLang="en-US" sz="1050" dirty="0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 상하수도 시설 점검 및 정비</a:t>
                      </a:r>
                      <a:endParaRPr lang="en-US" altLang="ko-KR" sz="1050" dirty="0">
                        <a:latin typeface="+mj-ea"/>
                        <a:ea typeface="+mj-ea"/>
                        <a:cs typeface="함초롬돋움" panose="020B0504000101010101" pitchFamily="50" charset="-127"/>
                      </a:endParaRPr>
                    </a:p>
                    <a:p>
                      <a:pPr marL="171450" indent="-1714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50" dirty="0">
                          <a:latin typeface="+mj-ea"/>
                          <a:ea typeface="+mj-ea"/>
                          <a:cs typeface="함초롬돋움" panose="020B0504000101010101" pitchFamily="50" charset="-127"/>
                        </a:rPr>
                        <a:t>경기장 음용수 수질 관리 철저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Arial" panose="020B0604020202020204" pitchFamily="34" charset="0"/>
                        <a:buChar char="•"/>
                      </a:pPr>
                      <a:endParaRPr lang="ko-KR" altLang="en-US" sz="1050" dirty="0">
                        <a:latin typeface="+mj-ea"/>
                        <a:ea typeface="+mj-ea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118623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478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26"/>
          <p:cNvSpPr>
            <a:spLocks noChangeArrowheads="1"/>
          </p:cNvSpPr>
          <p:nvPr/>
        </p:nvSpPr>
        <p:spPr bwMode="auto">
          <a:xfrm>
            <a:off x="125760" y="1285860"/>
            <a:ext cx="8892480" cy="5671532"/>
          </a:xfrm>
          <a:prstGeom prst="rect">
            <a:avLst/>
          </a:prstGeom>
          <a:solidFill>
            <a:srgbClr val="FFF6DD">
              <a:alpha val="30000"/>
            </a:srgbClr>
          </a:solidFill>
          <a:ln w="12700">
            <a:solidFill>
              <a:schemeClr val="accent4">
                <a:lumMod val="75000"/>
              </a:schemeClr>
            </a:solidFill>
            <a:prstDash val="dash"/>
            <a:miter lim="800000"/>
            <a:headEnd/>
            <a:tailEnd/>
          </a:ln>
        </p:spPr>
        <p:txBody>
          <a:bodyPr wrap="none" lIns="87275" tIns="43639" rIns="87275" bIns="43639" anchor="ctr"/>
          <a:lstStyle/>
          <a:p>
            <a:pPr algn="just">
              <a:spcBef>
                <a:spcPts val="1000"/>
              </a:spcBef>
            </a:pPr>
            <a:endParaRPr lang="en-US" altLang="ko-KR" dirty="0">
              <a:solidFill>
                <a:srgbClr val="373A4F"/>
              </a:solidFill>
              <a:latin typeface="함초롬돋움" panose="020B0504000101010101" pitchFamily="50" charset="-127"/>
              <a:ea typeface="함초롬돋움" panose="020B0504000101010101" pitchFamily="50" charset="-127"/>
              <a:cs typeface="함초롬돋움" panose="020B0504000101010101" pitchFamily="50" charset="-127"/>
            </a:endParaRPr>
          </a:p>
        </p:txBody>
      </p:sp>
      <p:sp>
        <p:nvSpPr>
          <p:cNvPr id="114689" name="Rectangle 1"/>
          <p:cNvSpPr>
            <a:spLocks noChangeArrowheads="1"/>
          </p:cNvSpPr>
          <p:nvPr/>
        </p:nvSpPr>
        <p:spPr bwMode="auto">
          <a:xfrm>
            <a:off x="3" y="4393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 latinLnBrk="1">
              <a:spcBef>
                <a:spcPct val="0"/>
              </a:spcBef>
              <a:spcAft>
                <a:spcPct val="0"/>
              </a:spcAft>
            </a:pPr>
            <a:endParaRPr kumimoji="1" lang="ko-KR" altLang="ko-KR" dirty="0"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14690" name="Rectangle 2"/>
          <p:cNvSpPr>
            <a:spLocks noChangeArrowheads="1"/>
          </p:cNvSpPr>
          <p:nvPr/>
        </p:nvSpPr>
        <p:spPr bwMode="auto">
          <a:xfrm>
            <a:off x="3" y="4393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 latinLnBrk="1">
              <a:spcBef>
                <a:spcPct val="0"/>
              </a:spcBef>
              <a:spcAft>
                <a:spcPct val="0"/>
              </a:spcAft>
            </a:pPr>
            <a:endParaRPr kumimoji="1" lang="ko-KR" altLang="ko-KR" dirty="0"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14691" name="Rectangle 3"/>
          <p:cNvSpPr>
            <a:spLocks noChangeArrowheads="1"/>
          </p:cNvSpPr>
          <p:nvPr/>
        </p:nvSpPr>
        <p:spPr bwMode="auto">
          <a:xfrm>
            <a:off x="3" y="4393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 latinLnBrk="1">
              <a:spcBef>
                <a:spcPct val="0"/>
              </a:spcBef>
              <a:spcAft>
                <a:spcPct val="0"/>
              </a:spcAft>
            </a:pPr>
            <a:endParaRPr kumimoji="1" lang="ko-KR" altLang="ko-KR" dirty="0"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14692" name="Rectangle 4"/>
          <p:cNvSpPr>
            <a:spLocks noChangeArrowheads="1"/>
          </p:cNvSpPr>
          <p:nvPr/>
        </p:nvSpPr>
        <p:spPr bwMode="auto">
          <a:xfrm>
            <a:off x="3" y="4393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 latinLnBrk="1">
              <a:spcBef>
                <a:spcPct val="0"/>
              </a:spcBef>
              <a:spcAft>
                <a:spcPct val="0"/>
              </a:spcAft>
            </a:pPr>
            <a:endParaRPr kumimoji="1" lang="ko-KR" altLang="ko-KR" dirty="0"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14693" name="Rectangle 5"/>
          <p:cNvSpPr>
            <a:spLocks noChangeArrowheads="1"/>
          </p:cNvSpPr>
          <p:nvPr/>
        </p:nvSpPr>
        <p:spPr bwMode="auto">
          <a:xfrm>
            <a:off x="3" y="4393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 latinLnBrk="1">
              <a:spcBef>
                <a:spcPct val="0"/>
              </a:spcBef>
              <a:spcAft>
                <a:spcPct val="0"/>
              </a:spcAft>
            </a:pPr>
            <a:endParaRPr kumimoji="1" lang="ko-KR" altLang="ko-KR" dirty="0"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14694" name="Rectangle 6"/>
          <p:cNvSpPr>
            <a:spLocks noChangeArrowheads="1"/>
          </p:cNvSpPr>
          <p:nvPr/>
        </p:nvSpPr>
        <p:spPr bwMode="auto">
          <a:xfrm>
            <a:off x="3" y="4393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 latinLnBrk="1">
              <a:spcBef>
                <a:spcPct val="0"/>
              </a:spcBef>
              <a:spcAft>
                <a:spcPct val="0"/>
              </a:spcAft>
            </a:pPr>
            <a:endParaRPr kumimoji="1" lang="ko-KR" altLang="ko-KR" dirty="0"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14695" name="Rectangle 7"/>
          <p:cNvSpPr>
            <a:spLocks noChangeArrowheads="1"/>
          </p:cNvSpPr>
          <p:nvPr/>
        </p:nvSpPr>
        <p:spPr bwMode="auto">
          <a:xfrm>
            <a:off x="3" y="4393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 latinLnBrk="1">
              <a:spcBef>
                <a:spcPct val="0"/>
              </a:spcBef>
              <a:spcAft>
                <a:spcPct val="0"/>
              </a:spcAft>
            </a:pPr>
            <a:endParaRPr kumimoji="1" lang="ko-KR" altLang="ko-KR" dirty="0"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14696" name="Rectangle 8"/>
          <p:cNvSpPr>
            <a:spLocks noChangeArrowheads="1"/>
          </p:cNvSpPr>
          <p:nvPr/>
        </p:nvSpPr>
        <p:spPr bwMode="auto">
          <a:xfrm>
            <a:off x="3" y="4393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 latinLnBrk="1">
              <a:spcBef>
                <a:spcPct val="0"/>
              </a:spcBef>
              <a:spcAft>
                <a:spcPct val="0"/>
              </a:spcAft>
            </a:pPr>
            <a:endParaRPr kumimoji="1" lang="ko-KR" altLang="ko-KR" dirty="0"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pic>
        <p:nvPicPr>
          <p:cNvPr id="19" name="_x192544696" descr="EMB0000b634009f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37" t="3615" r="2265" b="8886"/>
          <a:stretch/>
        </p:blipFill>
        <p:spPr bwMode="auto">
          <a:xfrm>
            <a:off x="0" y="0"/>
            <a:ext cx="1476672" cy="638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직사각형 19"/>
          <p:cNvSpPr/>
          <p:nvPr/>
        </p:nvSpPr>
        <p:spPr>
          <a:xfrm>
            <a:off x="0" y="672644"/>
            <a:ext cx="9147281" cy="524108"/>
          </a:xfrm>
          <a:prstGeom prst="rect">
            <a:avLst/>
          </a:prstGeom>
          <a:solidFill>
            <a:srgbClr val="FFC000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 smtId="4294967295"/>
            </a:defPPr>
            <a:lvl1pPr marL="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1pPr>
            <a:lvl2pPr marL="45720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2pPr>
            <a:lvl3pPr marL="91440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3pPr>
            <a:lvl4pPr marL="137160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4pPr>
            <a:lvl5pPr marL="182880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8pPr>
          </a:lstStyle>
          <a:p>
            <a:pPr algn="ctr"/>
            <a:endParaRPr lang="ko-KR" altLang="en-US" dirty="0"/>
          </a:p>
        </p:txBody>
      </p:sp>
      <p:sp>
        <p:nvSpPr>
          <p:cNvPr id="23" name="Rectangle 3"/>
          <p:cNvSpPr>
            <a:spLocks noChangeArrowheads="1"/>
          </p:cNvSpPr>
          <p:nvPr/>
        </p:nvSpPr>
        <p:spPr bwMode="auto">
          <a:xfrm>
            <a:off x="624845" y="742905"/>
            <a:ext cx="8431039" cy="369054"/>
          </a:xfrm>
          <a:prstGeom prst="rect">
            <a:avLst/>
          </a:prstGeom>
          <a:ln w="19050">
            <a:gradFill flip="none" rotWithShape="1">
              <a:gsLst>
                <a:gs pos="0">
                  <a:schemeClr val="accent4">
                    <a:lumMod val="0"/>
                    <a:lumOff val="100000"/>
                  </a:schemeClr>
                </a:gs>
                <a:gs pos="72000">
                  <a:srgbClr val="FFEAAB"/>
                </a:gs>
                <a:gs pos="42000">
                  <a:schemeClr val="accent4">
                    <a:lumMod val="0"/>
                    <a:lumOff val="100000"/>
                  </a:schemeClr>
                </a:gs>
                <a:gs pos="100000">
                  <a:schemeClr val="accent4">
                    <a:lumMod val="100000"/>
                  </a:schemeClr>
                </a:gs>
              </a:gsLst>
              <a:lin ang="10800000" scaled="1"/>
              <a:tileRect/>
            </a:gra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anchor="ctr" anchorCtr="0"/>
          <a:lstStyle/>
          <a:p>
            <a:pPr>
              <a:lnSpc>
                <a:spcPct val="110000"/>
              </a:lnSpc>
              <a:defRPr/>
            </a:pPr>
            <a:r>
              <a:rPr lang="ko-KR" altLang="en-US" sz="2000" b="1" dirty="0">
                <a:solidFill>
                  <a:srgbClr val="003366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2000" b="1" dirty="0">
                <a:solidFill>
                  <a:srgbClr val="003366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2. </a:t>
            </a:r>
            <a:r>
              <a:rPr lang="ko-KR" altLang="en-US" sz="2000" b="1" dirty="0">
                <a:solidFill>
                  <a:srgbClr val="003366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행사 안전대책</a:t>
            </a:r>
            <a:endParaRPr lang="en-US" altLang="ko-KR" sz="2000" b="1" dirty="0">
              <a:solidFill>
                <a:srgbClr val="0000F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pSp>
        <p:nvGrpSpPr>
          <p:cNvPr id="25" name="그룹 24"/>
          <p:cNvGrpSpPr/>
          <p:nvPr/>
        </p:nvGrpSpPr>
        <p:grpSpPr>
          <a:xfrm>
            <a:off x="91396" y="750171"/>
            <a:ext cx="462597" cy="369054"/>
            <a:chOff x="72008" y="764704"/>
            <a:chExt cx="462597" cy="369054"/>
          </a:xfrm>
          <a:gradFill flip="none" rotWithShape="1">
            <a:gsLst>
              <a:gs pos="0">
                <a:schemeClr val="accent4">
                  <a:lumMod val="0"/>
                  <a:lumOff val="100000"/>
                </a:schemeClr>
              </a:gs>
              <a:gs pos="40000">
                <a:srgbClr val="FFFFD9"/>
              </a:gs>
              <a:gs pos="100000">
                <a:srgbClr val="F2B800"/>
              </a:gs>
            </a:gsLst>
            <a:path path="circle">
              <a:fillToRect l="50000" t="50000" r="50000" b="50000"/>
            </a:path>
            <a:tileRect/>
          </a:gradFill>
        </p:grpSpPr>
        <p:sp>
          <p:nvSpPr>
            <p:cNvPr id="30" name="Rectangle 36"/>
            <p:cNvSpPr>
              <a:spLocks noChangeArrowheads="1"/>
            </p:cNvSpPr>
            <p:nvPr/>
          </p:nvSpPr>
          <p:spPr bwMode="auto">
            <a:xfrm>
              <a:off x="72008" y="764704"/>
              <a:ext cx="462597" cy="369054"/>
            </a:xfrm>
            <a:prstGeom prst="rect">
              <a:avLst/>
            </a:prstGeom>
            <a:grpFill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ko-KR" altLang="en-US" dirty="0"/>
            </a:p>
          </p:txBody>
        </p:sp>
        <p:sp>
          <p:nvSpPr>
            <p:cNvPr id="31" name="Rectangle 37"/>
            <p:cNvSpPr>
              <a:spLocks noChangeArrowheads="1"/>
            </p:cNvSpPr>
            <p:nvPr/>
          </p:nvSpPr>
          <p:spPr bwMode="auto">
            <a:xfrm>
              <a:off x="108715" y="826143"/>
              <a:ext cx="389183" cy="246177"/>
            </a:xfrm>
            <a:prstGeom prst="rect">
              <a:avLst/>
            </a:prstGeom>
            <a:grpFill/>
          </p:spPr>
          <p:txBody>
            <a:bodyPr anchor="ctr"/>
            <a:lstStyle/>
            <a:p>
              <a:pPr algn="ctr">
                <a:defRPr/>
              </a:pPr>
              <a:r>
                <a:rPr lang="en-US" altLang="ko-KR" sz="2800" b="1" dirty="0">
                  <a:latin typeface="휴먼고딕" panose="02010504000101010101" pitchFamily="2" charset="-127"/>
                  <a:ea typeface="휴먼고딕" panose="02010504000101010101" pitchFamily="2" charset="-127"/>
                </a:rPr>
                <a:t>Ⅱ</a:t>
              </a:r>
            </a:p>
          </p:txBody>
        </p:sp>
      </p:grpSp>
      <p:sp>
        <p:nvSpPr>
          <p:cNvPr id="32" name="직사각형 31"/>
          <p:cNvSpPr/>
          <p:nvPr/>
        </p:nvSpPr>
        <p:spPr>
          <a:xfrm>
            <a:off x="218127" y="1412776"/>
            <a:ext cx="870774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SzPct val="95000"/>
            </a:pPr>
            <a:r>
              <a:rPr lang="ko-KR" altLang="en-US" sz="2000" dirty="0">
                <a:latin typeface="+mj-lt"/>
                <a:ea typeface="함초롬돋움" panose="020B0504000101010101" pitchFamily="50" charset="-127"/>
                <a:cs typeface="함초롬돋움" panose="020B0504000101010101" pitchFamily="50" charset="-127"/>
              </a:rPr>
              <a:t>❍ </a:t>
            </a:r>
            <a:r>
              <a:rPr lang="ko-KR" altLang="en-US" sz="2000" dirty="0">
                <a:effectLst>
                  <a:outerShdw blurRad="63500" dist="12700" dir="18900000" algn="b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문체부 돋음체" panose="020B0609000101010101" pitchFamily="49" charset="-127"/>
                <a:cs typeface="함초롬돋움" panose="020B0504000101010101" pitchFamily="50" charset="-127"/>
              </a:rPr>
              <a:t>도민체육대회 종합사업계획서에 따라</a:t>
            </a:r>
            <a:r>
              <a:rPr lang="en-US" altLang="ko-KR" sz="2000" dirty="0">
                <a:effectLst>
                  <a:outerShdw blurRad="63500" dist="12700" dir="18900000" algn="b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문체부 돋음체" panose="020B0609000101010101" pitchFamily="49" charset="-127"/>
                <a:cs typeface="함초롬돋움" panose="020B0504000101010101" pitchFamily="50" charset="-127"/>
              </a:rPr>
              <a:t>, </a:t>
            </a:r>
            <a:r>
              <a:rPr lang="ko-KR" altLang="en-US" sz="2000" dirty="0">
                <a:effectLst>
                  <a:outerShdw blurRad="63500" dist="12700" dir="18900000" algn="b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문체부 돋음체" panose="020B0609000101010101" pitchFamily="49" charset="-127"/>
                <a:cs typeface="함초롬돋움" panose="020B0504000101010101" pitchFamily="50" charset="-127"/>
              </a:rPr>
              <a:t>경기장 시설 안전 및 관련 부대 </a:t>
            </a:r>
            <a:endParaRPr lang="en-US" altLang="ko-KR" sz="2000" dirty="0">
              <a:effectLst>
                <a:outerShdw blurRad="63500" dist="12700" dir="18900000" algn="bl" rotWithShape="0">
                  <a:prstClr val="black">
                    <a:alpha val="40000"/>
                  </a:prstClr>
                </a:outerShdw>
              </a:effectLst>
              <a:latin typeface="+mj-lt"/>
              <a:ea typeface="문체부 돋음체" panose="020B0609000101010101" pitchFamily="49" charset="-127"/>
              <a:cs typeface="함초롬돋움" panose="020B0504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000" dirty="0">
                <a:effectLst>
                  <a:outerShdw blurRad="63500" dist="12700" dir="18900000" algn="b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문체부 돋음체" panose="020B0609000101010101" pitchFamily="49" charset="-127"/>
                <a:cs typeface="함초롬돋움" panose="020B0504000101010101" pitchFamily="50" charset="-127"/>
              </a:rPr>
              <a:t>    </a:t>
            </a:r>
            <a:r>
              <a:rPr lang="ko-KR" altLang="en-US" sz="2000" dirty="0">
                <a:effectLst>
                  <a:outerShdw blurRad="63500" dist="12700" dir="18900000" algn="b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문체부 돋음체" panose="020B0609000101010101" pitchFamily="49" charset="-127"/>
                <a:cs typeface="함초롬돋움" panose="020B0504000101010101" pitchFamily="50" charset="-127"/>
              </a:rPr>
              <a:t>행사 소방</a:t>
            </a:r>
            <a:r>
              <a:rPr lang="en-US" altLang="ko-KR" sz="2000" dirty="0">
                <a:effectLst>
                  <a:outerShdw blurRad="63500" dist="12700" dir="18900000" algn="b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문체부 돋음체" panose="020B0609000101010101" pitchFamily="49" charset="-127"/>
                <a:cs typeface="함초롬돋움" panose="020B0504000101010101" pitchFamily="50" charset="-127"/>
              </a:rPr>
              <a:t>,  </a:t>
            </a:r>
            <a:r>
              <a:rPr lang="ko-KR" altLang="en-US" sz="2000" dirty="0">
                <a:effectLst>
                  <a:outerShdw blurRad="63500" dist="12700" dir="18900000" algn="b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문체부 돋음체" panose="020B0609000101010101" pitchFamily="49" charset="-127"/>
                <a:cs typeface="함초롬돋움" panose="020B0504000101010101" pitchFamily="50" charset="-127"/>
              </a:rPr>
              <a:t>방역</a:t>
            </a:r>
            <a:r>
              <a:rPr lang="en-US" altLang="ko-KR" sz="2000" dirty="0">
                <a:effectLst>
                  <a:outerShdw blurRad="63500" dist="12700" dir="18900000" algn="b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문체부 돋음체" panose="020B0609000101010101" pitchFamily="49" charset="-127"/>
                <a:cs typeface="함초롬돋움" panose="020B0504000101010101" pitchFamily="50" charset="-127"/>
              </a:rPr>
              <a:t>, </a:t>
            </a:r>
            <a:r>
              <a:rPr lang="ko-KR" altLang="en-US" sz="2000" dirty="0">
                <a:effectLst>
                  <a:outerShdw blurRad="63500" dist="12700" dir="18900000" algn="b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문체부 돋음체" panose="020B0609000101010101" pitchFamily="49" charset="-127"/>
                <a:cs typeface="함초롬돋움" panose="020B0504000101010101" pitchFamily="50" charset="-127"/>
              </a:rPr>
              <a:t>의료 서비스 등에 대한 대응 계획 마련</a:t>
            </a:r>
            <a:endParaRPr lang="en-US" altLang="ko-KR" sz="2000" dirty="0">
              <a:effectLst>
                <a:outerShdw blurRad="63500" dist="12700" dir="18900000" algn="bl" rotWithShape="0">
                  <a:prstClr val="black">
                    <a:alpha val="40000"/>
                  </a:prstClr>
                </a:outerShdw>
              </a:effectLst>
              <a:latin typeface="+mj-lt"/>
              <a:ea typeface="문체부 돋음체" panose="020B0609000101010101" pitchFamily="49" charset="-127"/>
              <a:cs typeface="함초롬돋움" panose="020B0504000101010101" pitchFamily="50" charset="-127"/>
            </a:endParaRPr>
          </a:p>
          <a:p>
            <a:pPr>
              <a:lnSpc>
                <a:spcPct val="150000"/>
              </a:lnSpc>
            </a:pPr>
            <a:endParaRPr lang="en-US" altLang="ko-KR" sz="2000" dirty="0">
              <a:latin typeface="+mj-lt"/>
              <a:ea typeface="문체부 돋음체" panose="020B0609000101010101" pitchFamily="49" charset="-127"/>
              <a:cs typeface="함초롬돋움" panose="020B0504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000" dirty="0">
                <a:latin typeface="+mj-lt"/>
                <a:ea typeface="문체부 돋음체" panose="020B0609000101010101" pitchFamily="49" charset="-127"/>
                <a:cs typeface="함초롬돋움" panose="020B0504000101010101" pitchFamily="50" charset="-127"/>
              </a:rPr>
              <a:t>❍ </a:t>
            </a:r>
            <a:r>
              <a:rPr lang="ko-KR" altLang="en-US" sz="2000" dirty="0">
                <a:effectLst>
                  <a:outerShdw blurRad="63500" dist="12700" dir="18900000" algn="b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문체부 돋음체" panose="020B0609000101010101" pitchFamily="49" charset="-127"/>
                <a:cs typeface="함초롬돋움" panose="020B0504000101010101" pitchFamily="50" charset="-127"/>
              </a:rPr>
              <a:t>의료서비스는 부상당한 선수 및 관람객의 치료와 응급조치 및 돌발 </a:t>
            </a:r>
            <a:endParaRPr lang="en-US" altLang="ko-KR" sz="2000" dirty="0">
              <a:effectLst>
                <a:outerShdw blurRad="63500" dist="12700" dir="18900000" algn="bl" rotWithShape="0">
                  <a:prstClr val="black">
                    <a:alpha val="40000"/>
                  </a:prstClr>
                </a:outerShdw>
              </a:effectLst>
              <a:latin typeface="+mj-lt"/>
              <a:ea typeface="문체부 돋음체" panose="020B0609000101010101" pitchFamily="49" charset="-127"/>
              <a:cs typeface="함초롬돋움" panose="020B0504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000" dirty="0">
                <a:effectLst>
                  <a:outerShdw blurRad="63500" dist="12700" dir="18900000" algn="b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문체부 돋음체" panose="020B0609000101010101" pitchFamily="49" charset="-127"/>
                <a:cs typeface="함초롬돋움" panose="020B0504000101010101" pitchFamily="50" charset="-127"/>
              </a:rPr>
              <a:t>    상황에 </a:t>
            </a:r>
            <a:r>
              <a:rPr lang="en-US" altLang="ko-KR" sz="2000" dirty="0">
                <a:effectLst>
                  <a:outerShdw blurRad="63500" dist="12700" dir="18900000" algn="b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문체부 돋음체" panose="020B0609000101010101" pitchFamily="49" charset="-127"/>
                <a:cs typeface="함초롬돋움" panose="020B0504000101010101" pitchFamily="50" charset="-127"/>
              </a:rPr>
              <a:t> </a:t>
            </a:r>
            <a:r>
              <a:rPr lang="ko-KR" altLang="en-US" sz="2000" dirty="0">
                <a:effectLst>
                  <a:outerShdw blurRad="63500" dist="12700" dir="18900000" algn="b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문체부 돋음체" panose="020B0609000101010101" pitchFamily="49" charset="-127"/>
                <a:cs typeface="함초롬돋움" panose="020B0504000101010101" pitchFamily="50" charset="-127"/>
              </a:rPr>
              <a:t>중점을 두고 경기장에 의료진 및 의료설비 집중배치</a:t>
            </a:r>
            <a:endParaRPr lang="en-US" altLang="ko-KR" sz="2000" dirty="0">
              <a:effectLst>
                <a:outerShdw blurRad="63500" dist="12700" dir="18900000" algn="bl" rotWithShape="0">
                  <a:prstClr val="black">
                    <a:alpha val="40000"/>
                  </a:prstClr>
                </a:outerShdw>
              </a:effectLst>
              <a:latin typeface="+mj-lt"/>
              <a:ea typeface="문체부 돋음체" panose="020B0609000101010101" pitchFamily="49" charset="-127"/>
              <a:cs typeface="함초롬돋움" panose="020B0504000101010101" pitchFamily="50" charset="-127"/>
            </a:endParaRPr>
          </a:p>
          <a:p>
            <a:pPr>
              <a:lnSpc>
                <a:spcPct val="150000"/>
              </a:lnSpc>
            </a:pPr>
            <a:endParaRPr lang="en-US" altLang="ko-KR" sz="2000" dirty="0">
              <a:latin typeface="+mj-lt"/>
              <a:ea typeface="문체부 돋음체" panose="020B0609000101010101" pitchFamily="49" charset="-127"/>
              <a:cs typeface="함초롬돋움" panose="020B0504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000" dirty="0">
                <a:latin typeface="+mj-lt"/>
                <a:ea typeface="문체부 돋음체" panose="020B0609000101010101" pitchFamily="49" charset="-127"/>
                <a:cs typeface="함초롬돋움" panose="020B0504000101010101" pitchFamily="50" charset="-127"/>
              </a:rPr>
              <a:t>❍ </a:t>
            </a:r>
            <a:r>
              <a:rPr lang="ko-KR" altLang="en-US" sz="2000" dirty="0">
                <a:effectLst>
                  <a:outerShdw blurRad="63500" dist="12700" dir="18900000" algn="b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문체부 돋음체" panose="020B0609000101010101" pitchFamily="49" charset="-127"/>
                <a:cs typeface="함초롬돋움" panose="020B0504000101010101" pitchFamily="50" charset="-127"/>
              </a:rPr>
              <a:t>도민체전 개</a:t>
            </a:r>
            <a:r>
              <a:rPr lang="en-US" altLang="ko-KR" sz="2000" dirty="0">
                <a:effectLst>
                  <a:outerShdw blurRad="63500" dist="12700" dir="18900000" algn="b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문체부 돋음체" panose="020B0609000101010101" pitchFamily="49" charset="-127"/>
                <a:cs typeface="함초롬돋움" panose="020B0504000101010101" pitchFamily="50" charset="-127"/>
              </a:rPr>
              <a:t>·</a:t>
            </a:r>
            <a:r>
              <a:rPr lang="ko-KR" altLang="en-US" sz="2000" dirty="0">
                <a:effectLst>
                  <a:outerShdw blurRad="63500" dist="12700" dir="18900000" algn="b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문체부 돋음체" panose="020B0609000101010101" pitchFamily="49" charset="-127"/>
                <a:cs typeface="함초롬돋움" panose="020B0504000101010101" pitchFamily="50" charset="-127"/>
              </a:rPr>
              <a:t>폐회식 장소에 많은 인원이 모이는 만큼 행사장 시설 </a:t>
            </a:r>
            <a:endParaRPr lang="en-US" altLang="ko-KR" sz="2000" dirty="0">
              <a:effectLst>
                <a:outerShdw blurRad="63500" dist="12700" dir="18900000" algn="bl" rotWithShape="0">
                  <a:prstClr val="black">
                    <a:alpha val="40000"/>
                  </a:prstClr>
                </a:outerShdw>
              </a:effectLst>
              <a:latin typeface="+mj-lt"/>
              <a:ea typeface="문체부 돋음체" panose="020B0609000101010101" pitchFamily="49" charset="-127"/>
              <a:cs typeface="함초롬돋움" panose="020B0504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000" dirty="0">
                <a:effectLst>
                  <a:outerShdw blurRad="63500" dist="12700" dir="18900000" algn="b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문체부 돋음체" panose="020B0609000101010101" pitchFamily="49" charset="-127"/>
                <a:cs typeface="함초롬돋움" panose="020B0504000101010101" pitchFamily="50" charset="-127"/>
              </a:rPr>
              <a:t>    </a:t>
            </a:r>
            <a:r>
              <a:rPr lang="ko-KR" altLang="en-US" sz="2000" dirty="0">
                <a:effectLst>
                  <a:outerShdw blurRad="63500" dist="12700" dir="18900000" algn="b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문체부 돋음체" panose="020B0609000101010101" pitchFamily="49" charset="-127"/>
                <a:cs typeface="함초롬돋움" panose="020B0504000101010101" pitchFamily="50" charset="-127"/>
              </a:rPr>
              <a:t>안전에 </a:t>
            </a:r>
            <a:r>
              <a:rPr lang="en-US" altLang="ko-KR" sz="2000" dirty="0">
                <a:effectLst>
                  <a:outerShdw blurRad="63500" dist="12700" dir="18900000" algn="b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문체부 돋음체" panose="020B0609000101010101" pitchFamily="49" charset="-127"/>
                <a:cs typeface="함초롬돋움" panose="020B0504000101010101" pitchFamily="50" charset="-127"/>
              </a:rPr>
              <a:t> </a:t>
            </a:r>
            <a:r>
              <a:rPr lang="ko-KR" altLang="en-US" sz="2000" dirty="0">
                <a:effectLst>
                  <a:outerShdw blurRad="63500" dist="12700" dir="18900000" algn="b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문체부 돋음체" panose="020B0609000101010101" pitchFamily="49" charset="-127"/>
                <a:cs typeface="함초롬돋움" panose="020B0504000101010101" pitchFamily="50" charset="-127"/>
              </a:rPr>
              <a:t>철저히 대비</a:t>
            </a:r>
            <a:r>
              <a:rPr lang="en-US" altLang="ko-KR" sz="2000" dirty="0">
                <a:effectLst>
                  <a:outerShdw blurRad="63500" dist="12700" dir="18900000" algn="b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문체부 돋음체" panose="020B0609000101010101" pitchFamily="49" charset="-127"/>
                <a:cs typeface="함초롬돋움" panose="020B0504000101010101" pitchFamily="50" charset="-127"/>
              </a:rPr>
              <a:t>, </a:t>
            </a:r>
            <a:r>
              <a:rPr lang="ko-KR" altLang="en-US" sz="2000" dirty="0">
                <a:effectLst>
                  <a:outerShdw blurRad="63500" dist="12700" dir="18900000" algn="b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문체부 돋음체" panose="020B0609000101010101" pitchFamily="49" charset="-127"/>
                <a:cs typeface="함초롬돋움" panose="020B0504000101010101" pitchFamily="50" charset="-127"/>
              </a:rPr>
              <a:t>특히 개</a:t>
            </a:r>
            <a:r>
              <a:rPr lang="en-US" altLang="ko-KR" sz="2000" dirty="0">
                <a:effectLst>
                  <a:outerShdw blurRad="63500" dist="12700" dir="18900000" algn="b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문체부 돋음체" panose="020B0609000101010101" pitchFamily="49" charset="-127"/>
                <a:cs typeface="함초롬돋움" panose="020B0504000101010101" pitchFamily="50" charset="-127"/>
              </a:rPr>
              <a:t>·</a:t>
            </a:r>
            <a:r>
              <a:rPr lang="ko-KR" altLang="en-US" sz="2000" dirty="0">
                <a:effectLst>
                  <a:outerShdw blurRad="63500" dist="12700" dir="18900000" algn="b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문체부 돋음체" panose="020B0609000101010101" pitchFamily="49" charset="-127"/>
                <a:cs typeface="함초롬돋움" panose="020B0504000101010101" pitchFamily="50" charset="-127"/>
              </a:rPr>
              <a:t>폐회식 무대운영 및 연출시설 안전 등 </a:t>
            </a:r>
            <a:endParaRPr lang="en-US" altLang="ko-KR" sz="2000" dirty="0">
              <a:effectLst>
                <a:outerShdw blurRad="63500" dist="12700" dir="18900000" algn="bl" rotWithShape="0">
                  <a:prstClr val="black">
                    <a:alpha val="40000"/>
                  </a:prstClr>
                </a:outerShdw>
              </a:effectLst>
              <a:latin typeface="+mj-lt"/>
              <a:ea typeface="문체부 돋음체" panose="020B0609000101010101" pitchFamily="49" charset="-127"/>
              <a:cs typeface="함초롬돋움" panose="020B0504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000" dirty="0">
                <a:effectLst>
                  <a:outerShdw blurRad="63500" dist="12700" dir="18900000" algn="b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문체부 돋음체" panose="020B0609000101010101" pitchFamily="49" charset="-127"/>
                <a:cs typeface="함초롬돋움" panose="020B0504000101010101" pitchFamily="50" charset="-127"/>
              </a:rPr>
              <a:t>    </a:t>
            </a:r>
            <a:r>
              <a:rPr lang="ko-KR" altLang="en-US" sz="2000" dirty="0">
                <a:effectLst>
                  <a:outerShdw blurRad="63500" dist="12700" dir="18900000" algn="b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문체부 돋음체" panose="020B0609000101010101" pitchFamily="49" charset="-127"/>
                <a:cs typeface="함초롬돋움" panose="020B0504000101010101" pitchFamily="50" charset="-127"/>
              </a:rPr>
              <a:t>중점 재해 대처계획  수립</a:t>
            </a:r>
          </a:p>
        </p:txBody>
      </p:sp>
    </p:spTree>
    <p:extLst>
      <p:ext uri="{BB962C8B-B14F-4D97-AF65-F5344CB8AC3E}">
        <p14:creationId xmlns:p14="http://schemas.microsoft.com/office/powerpoint/2010/main" val="235625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26"/>
          <p:cNvSpPr>
            <a:spLocks noChangeArrowheads="1"/>
          </p:cNvSpPr>
          <p:nvPr/>
        </p:nvSpPr>
        <p:spPr bwMode="auto">
          <a:xfrm>
            <a:off x="125760" y="-99392"/>
            <a:ext cx="8892480" cy="7056784"/>
          </a:xfrm>
          <a:prstGeom prst="rect">
            <a:avLst/>
          </a:prstGeom>
          <a:solidFill>
            <a:srgbClr val="FFF6DD">
              <a:alpha val="30000"/>
            </a:srgbClr>
          </a:solidFill>
          <a:ln w="12700">
            <a:solidFill>
              <a:schemeClr val="accent4">
                <a:lumMod val="75000"/>
              </a:schemeClr>
            </a:solidFill>
            <a:prstDash val="dash"/>
            <a:miter lim="800000"/>
            <a:headEnd/>
            <a:tailEnd/>
          </a:ln>
        </p:spPr>
        <p:txBody>
          <a:bodyPr wrap="none" lIns="87275" tIns="43639" rIns="87275" bIns="43639" anchor="ctr"/>
          <a:lstStyle/>
          <a:p>
            <a:pPr algn="just">
              <a:spcBef>
                <a:spcPts val="1000"/>
              </a:spcBef>
            </a:pPr>
            <a:endParaRPr lang="en-US" altLang="ko-KR" dirty="0">
              <a:solidFill>
                <a:srgbClr val="373A4F"/>
              </a:solidFill>
              <a:latin typeface="함초롬돋움" panose="020B0504000101010101" pitchFamily="50" charset="-127"/>
              <a:ea typeface="함초롬돋움" panose="020B0504000101010101" pitchFamily="50" charset="-127"/>
              <a:cs typeface="함초롬돋움" panose="020B0504000101010101" pitchFamily="50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332656"/>
            <a:ext cx="8424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돋움" panose="020B0504000101010101" pitchFamily="50" charset="-127"/>
              </a:rPr>
              <a:t>□ 관리조직 및 임무</a:t>
            </a:r>
            <a:endParaRPr lang="en-US" altLang="ko-KR" b="1" dirty="0">
              <a:latin typeface="HY견고딕" panose="02030600000101010101" pitchFamily="18" charset="-127"/>
              <a:ea typeface="HY견고딕" panose="02030600000101010101" pitchFamily="18" charset="-127"/>
              <a:cs typeface="함초롬돋움" panose="020B0504000101010101" pitchFamily="50" charset="-127"/>
            </a:endParaRPr>
          </a:p>
          <a:p>
            <a:pPr marL="285750" indent="-285750" algn="r">
              <a:buFont typeface="Wingdings" panose="05000000000000000000" pitchFamily="2" charset="2"/>
              <a:buChar char="§"/>
            </a:pPr>
            <a:r>
              <a:rPr lang="ko-KR" altLang="en-US" b="1" dirty="0"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총괄 책임자 </a:t>
            </a:r>
            <a:r>
              <a:rPr lang="en-US" altLang="ko-KR" b="1" dirty="0"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: </a:t>
            </a:r>
            <a:r>
              <a:rPr lang="ko-KR" altLang="en-US" b="1" dirty="0"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정찬식 총무부장</a:t>
            </a:r>
            <a:r>
              <a:rPr lang="en-US" altLang="ko-KR" b="1" dirty="0"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(HP.010-7332-3618)</a:t>
            </a:r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6939797"/>
              </p:ext>
            </p:extLst>
          </p:nvPr>
        </p:nvGraphicFramePr>
        <p:xfrm>
          <a:off x="695609" y="1012342"/>
          <a:ext cx="7980847" cy="4763433"/>
        </p:xfrm>
        <a:graphic>
          <a:graphicData uri="http://schemas.openxmlformats.org/drawingml/2006/table">
            <a:tbl>
              <a:tblPr firstRow="1" bandRow="1">
                <a:tableStyleId>{91EBBBCC-DAD2-459C-BE2E-F6DE35CF9A28}</a:tableStyleId>
              </a:tblPr>
              <a:tblGrid>
                <a:gridCol w="2501891">
                  <a:extLst>
                    <a:ext uri="{9D8B030D-6E8A-4147-A177-3AD203B41FA5}">
                      <a16:colId xmlns:a16="http://schemas.microsoft.com/office/drawing/2014/main" val="1311541569"/>
                    </a:ext>
                  </a:extLst>
                </a:gridCol>
                <a:gridCol w="1651192">
                  <a:extLst>
                    <a:ext uri="{9D8B030D-6E8A-4147-A177-3AD203B41FA5}">
                      <a16:colId xmlns:a16="http://schemas.microsoft.com/office/drawing/2014/main" val="2685432234"/>
                    </a:ext>
                  </a:extLst>
                </a:gridCol>
                <a:gridCol w="1651192">
                  <a:extLst>
                    <a:ext uri="{9D8B030D-6E8A-4147-A177-3AD203B41FA5}">
                      <a16:colId xmlns:a16="http://schemas.microsoft.com/office/drawing/2014/main" val="3562677137"/>
                    </a:ext>
                  </a:extLst>
                </a:gridCol>
                <a:gridCol w="2176572">
                  <a:extLst>
                    <a:ext uri="{9D8B030D-6E8A-4147-A177-3AD203B41FA5}">
                      <a16:colId xmlns:a16="http://schemas.microsoft.com/office/drawing/2014/main" val="3535557568"/>
                    </a:ext>
                  </a:extLst>
                </a:gridCol>
              </a:tblGrid>
              <a:tr h="40363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err="1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위치별</a:t>
                      </a:r>
                      <a:r>
                        <a:rPr lang="ko-KR" altLang="en-US" sz="14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 </a:t>
                      </a:r>
                      <a:r>
                        <a:rPr lang="en-US" altLang="ko-KR" sz="14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· </a:t>
                      </a:r>
                      <a:r>
                        <a:rPr lang="ko-KR" altLang="en-US" sz="1400" dirty="0" err="1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임무별</a:t>
                      </a:r>
                      <a:endParaRPr lang="ko-KR" altLang="en-US" sz="1400" dirty="0">
                        <a:latin typeface="+mn-ea"/>
                        <a:ea typeface="+mn-ea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5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책임자</a:t>
                      </a:r>
                      <a:endParaRPr lang="en-US" altLang="ko-KR" sz="1400" dirty="0">
                        <a:latin typeface="+mn-ea"/>
                        <a:ea typeface="+mn-ea"/>
                        <a:cs typeface="함초롬돋움" panose="020B0504000101010101" pitchFamily="50" charset="-127"/>
                      </a:endParaRPr>
                    </a:p>
                    <a:p>
                      <a:pPr algn="ctr" latinLnBrk="1"/>
                      <a:r>
                        <a:rPr lang="en-US" altLang="ko-KR" sz="14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(</a:t>
                      </a:r>
                      <a:r>
                        <a:rPr lang="ko-KR" altLang="en-US" sz="14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전화번호</a:t>
                      </a:r>
                      <a:r>
                        <a:rPr lang="en-US" altLang="ko-KR" sz="14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)</a:t>
                      </a:r>
                      <a:endParaRPr lang="ko-KR" altLang="en-US" sz="1400" dirty="0">
                        <a:latin typeface="+mn-ea"/>
                        <a:ea typeface="+mn-ea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5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관리요원</a:t>
                      </a:r>
                      <a:endParaRPr lang="en-US" altLang="ko-KR" sz="1400" dirty="0">
                        <a:latin typeface="+mn-ea"/>
                        <a:ea typeface="+mn-ea"/>
                        <a:cs typeface="함초롬돋움" panose="020B0504000101010101" pitchFamily="50" charset="-127"/>
                      </a:endParaRPr>
                    </a:p>
                    <a:p>
                      <a:pPr algn="ctr" latinLnBrk="1"/>
                      <a:r>
                        <a:rPr lang="en-US" altLang="ko-KR" sz="14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(</a:t>
                      </a:r>
                      <a:r>
                        <a:rPr lang="ko-KR" altLang="en-US" sz="14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전화번호</a:t>
                      </a:r>
                      <a:r>
                        <a:rPr lang="en-US" altLang="ko-KR" sz="14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)</a:t>
                      </a:r>
                      <a:endParaRPr lang="ko-KR" altLang="en-US" sz="1400" dirty="0">
                        <a:latin typeface="+mn-ea"/>
                        <a:ea typeface="+mn-ea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5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임무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5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7163422"/>
                  </a:ext>
                </a:extLst>
              </a:tr>
              <a:tr h="150326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강창학경기장</a:t>
                      </a:r>
                      <a:r>
                        <a:rPr lang="en-US" altLang="ko-KR" sz="12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(</a:t>
                      </a:r>
                      <a:r>
                        <a:rPr lang="ko-KR" altLang="en-US" sz="12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개</a:t>
                      </a:r>
                      <a:r>
                        <a:rPr lang="en-US" altLang="ko-KR" sz="1200" baseline="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·</a:t>
                      </a:r>
                      <a:r>
                        <a:rPr lang="ko-KR" altLang="en-US" sz="1200" baseline="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폐회식 총괄</a:t>
                      </a:r>
                      <a:r>
                        <a:rPr lang="en-US" altLang="ko-KR" sz="1200" baseline="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)</a:t>
                      </a:r>
                      <a:endParaRPr lang="ko-KR" altLang="en-US" sz="1200" dirty="0">
                        <a:latin typeface="+mn-ea"/>
                        <a:ea typeface="+mn-ea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FDFD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buFont typeface="Wingdings" panose="05000000000000000000" pitchFamily="2" charset="2"/>
                        <a:buNone/>
                      </a:pPr>
                      <a:r>
                        <a:rPr lang="ko-KR" altLang="en-US" sz="12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김성현</a:t>
                      </a:r>
                      <a:endParaRPr lang="en-US" altLang="ko-KR" sz="1200" dirty="0">
                        <a:latin typeface="+mn-ea"/>
                        <a:ea typeface="+mn-ea"/>
                        <a:cs typeface="함초롬돋움" panose="020B0504000101010101" pitchFamily="50" charset="-127"/>
                      </a:endParaRPr>
                    </a:p>
                    <a:p>
                      <a:pPr marL="0" indent="0" algn="ctr" latinLnBrk="1">
                        <a:buFont typeface="Wingdings" panose="05000000000000000000" pitchFamily="2" charset="2"/>
                        <a:buNone/>
                      </a:pPr>
                      <a:r>
                        <a:rPr lang="en-US" altLang="ko-KR" sz="12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(010-4692-4206)</a:t>
                      </a:r>
                      <a:endParaRPr lang="ko-KR" altLang="en-US" sz="1200" dirty="0">
                        <a:latin typeface="+mn-ea"/>
                        <a:ea typeface="+mn-ea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FDFD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buFont typeface="Wingdings" panose="05000000000000000000" pitchFamily="2" charset="2"/>
                        <a:buNone/>
                      </a:pPr>
                      <a:r>
                        <a:rPr lang="ko-KR" altLang="en-US" sz="1200" dirty="0" err="1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고성협</a:t>
                      </a:r>
                      <a:r>
                        <a:rPr lang="en-US" altLang="ko-KR" sz="12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(JIBS)</a:t>
                      </a:r>
                    </a:p>
                    <a:p>
                      <a:pPr marL="0" indent="0" algn="ctr" latinLnBrk="1">
                        <a:buFont typeface="Wingdings" panose="05000000000000000000" pitchFamily="2" charset="2"/>
                        <a:buNone/>
                      </a:pPr>
                      <a:r>
                        <a:rPr lang="en-US" altLang="ko-KR" sz="12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(010-4691-0034)</a:t>
                      </a:r>
                      <a:endParaRPr lang="ko-KR" altLang="en-US" sz="1200" dirty="0">
                        <a:latin typeface="+mn-ea"/>
                        <a:ea typeface="+mn-ea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FDFD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buFont typeface="Wingdings" panose="05000000000000000000" pitchFamily="2" charset="2"/>
                        <a:buNone/>
                      </a:pPr>
                      <a:r>
                        <a:rPr lang="ko-KR" altLang="en-US" sz="12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개</a:t>
                      </a:r>
                      <a:r>
                        <a:rPr lang="en-US" altLang="ko-KR" sz="12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·</a:t>
                      </a:r>
                      <a:r>
                        <a:rPr lang="ko-KR" altLang="en-US" sz="12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폐회식 대행업체총괄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FD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8979909"/>
                  </a:ext>
                </a:extLst>
              </a:tr>
              <a:tr h="53867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강창학경기장</a:t>
                      </a:r>
                      <a:r>
                        <a:rPr lang="en-US" altLang="ko-KR" sz="12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(</a:t>
                      </a:r>
                      <a:r>
                        <a:rPr lang="ko-KR" altLang="en-US" sz="12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대회 총괄</a:t>
                      </a:r>
                      <a:r>
                        <a:rPr lang="en-US" altLang="ko-KR" sz="12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)</a:t>
                      </a:r>
                      <a:endParaRPr lang="ko-KR" altLang="en-US" sz="1200" dirty="0">
                        <a:latin typeface="+mn-ea"/>
                        <a:ea typeface="+mn-ea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FDFD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buFont typeface="Wingdings" panose="05000000000000000000" pitchFamily="2" charset="2"/>
                        <a:buNone/>
                      </a:pPr>
                      <a:r>
                        <a:rPr lang="ko-KR" altLang="en-US" sz="1200" dirty="0" err="1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강명훈</a:t>
                      </a:r>
                      <a:endParaRPr lang="en-US" altLang="ko-KR" sz="1200" dirty="0">
                        <a:latin typeface="+mn-ea"/>
                        <a:ea typeface="+mn-ea"/>
                        <a:cs typeface="함초롬돋움" panose="020B0504000101010101" pitchFamily="50" charset="-127"/>
                      </a:endParaRPr>
                    </a:p>
                    <a:p>
                      <a:pPr marL="0" indent="0" algn="ctr" latinLnBrk="1">
                        <a:buFont typeface="Wingdings" panose="05000000000000000000" pitchFamily="2" charset="2"/>
                        <a:buNone/>
                      </a:pPr>
                      <a:r>
                        <a:rPr lang="en-US" altLang="ko-KR" sz="12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(010-3692-5975)</a:t>
                      </a:r>
                      <a:endParaRPr lang="ko-KR" altLang="en-US" sz="1200" dirty="0">
                        <a:latin typeface="+mn-ea"/>
                        <a:ea typeface="+mn-ea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FDFD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buFont typeface="Wingdings" panose="05000000000000000000" pitchFamily="2" charset="2"/>
                        <a:buNone/>
                      </a:pPr>
                      <a:r>
                        <a:rPr lang="ko-KR" altLang="en-US" sz="1200" dirty="0" err="1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박태형</a:t>
                      </a:r>
                      <a:endParaRPr lang="en-US" altLang="ko-KR" sz="1200" dirty="0">
                        <a:latin typeface="+mn-ea"/>
                        <a:ea typeface="+mn-ea"/>
                        <a:cs typeface="함초롬돋움" panose="020B0504000101010101" pitchFamily="50" charset="-127"/>
                      </a:endParaRPr>
                    </a:p>
                    <a:p>
                      <a:pPr marL="0" indent="0" algn="ctr" latinLnBrk="1">
                        <a:buFont typeface="Wingdings" panose="05000000000000000000" pitchFamily="2" charset="2"/>
                        <a:buNone/>
                      </a:pPr>
                      <a:r>
                        <a:rPr lang="en-US" altLang="ko-KR" sz="12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(010-4005-5852)</a:t>
                      </a:r>
                      <a:endParaRPr lang="ko-KR" altLang="en-US" sz="1200" dirty="0">
                        <a:latin typeface="+mn-ea"/>
                        <a:ea typeface="+mn-ea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FDFD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buFont typeface="Wingdings" panose="05000000000000000000" pitchFamily="2" charset="2"/>
                        <a:buNone/>
                      </a:pPr>
                      <a:r>
                        <a:rPr lang="ko-KR" altLang="en-US" sz="12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대회운영 총괄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FD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949748"/>
                  </a:ext>
                </a:extLst>
              </a:tr>
              <a:tr h="57328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종목별 경기장 경기운영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FDFD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buFont typeface="Wingdings" panose="05000000000000000000" pitchFamily="2" charset="2"/>
                        <a:buNone/>
                      </a:pPr>
                      <a:r>
                        <a:rPr lang="ko-KR" altLang="en-US" sz="1200" dirty="0" err="1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현광윤</a:t>
                      </a:r>
                      <a:endParaRPr lang="en-US" altLang="ko-KR" sz="1200" dirty="0">
                        <a:latin typeface="+mn-ea"/>
                        <a:ea typeface="+mn-ea"/>
                        <a:cs typeface="함초롬돋움" panose="020B0504000101010101" pitchFamily="50" charset="-127"/>
                      </a:endParaRPr>
                    </a:p>
                    <a:p>
                      <a:pPr marL="0" indent="0" algn="ctr" latinLnBrk="1">
                        <a:buFont typeface="Wingdings" panose="05000000000000000000" pitchFamily="2" charset="2"/>
                        <a:buNone/>
                      </a:pPr>
                      <a:r>
                        <a:rPr lang="en-US" altLang="ko-KR" sz="12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(010-8663-7330)</a:t>
                      </a:r>
                      <a:endParaRPr lang="ko-KR" altLang="en-US" sz="1200" dirty="0">
                        <a:latin typeface="+mn-ea"/>
                        <a:ea typeface="+mn-ea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FDFD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buFont typeface="Wingdings" panose="05000000000000000000" pitchFamily="2" charset="2"/>
                        <a:buNone/>
                      </a:pPr>
                      <a:r>
                        <a:rPr lang="ko-KR" altLang="en-US" sz="12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신철이</a:t>
                      </a:r>
                      <a:endParaRPr lang="en-US" altLang="ko-KR" sz="1200" dirty="0">
                        <a:latin typeface="+mn-ea"/>
                        <a:ea typeface="+mn-ea"/>
                        <a:cs typeface="함초롬돋움" panose="020B0504000101010101" pitchFamily="50" charset="-127"/>
                      </a:endParaRPr>
                    </a:p>
                    <a:p>
                      <a:pPr marL="0" indent="0" algn="ctr" latinLnBrk="1">
                        <a:buFont typeface="Wingdings" panose="05000000000000000000" pitchFamily="2" charset="2"/>
                        <a:buNone/>
                      </a:pPr>
                      <a:r>
                        <a:rPr lang="en-US" altLang="ko-KR" sz="12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(010-5605-0080)</a:t>
                      </a:r>
                      <a:endParaRPr lang="ko-KR" altLang="en-US" sz="1200" dirty="0">
                        <a:latin typeface="+mn-ea"/>
                        <a:ea typeface="+mn-ea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FDFD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buFont typeface="Wingdings" panose="05000000000000000000" pitchFamily="2" charset="2"/>
                        <a:buNone/>
                      </a:pPr>
                      <a:r>
                        <a:rPr lang="ko-KR" altLang="en-US" sz="12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종목별 경기장 </a:t>
                      </a:r>
                      <a:r>
                        <a:rPr lang="ko-KR" altLang="en-US" sz="1200" dirty="0" err="1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운영총괄</a:t>
                      </a:r>
                      <a:endParaRPr lang="ko-KR" altLang="en-US" sz="1200" dirty="0">
                        <a:latin typeface="+mn-ea"/>
                        <a:ea typeface="+mn-ea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FD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2222195"/>
                  </a:ext>
                </a:extLst>
              </a:tr>
              <a:tr h="54335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강창학종합운동장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FDFD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buFont typeface="Wingdings" panose="05000000000000000000" pitchFamily="2" charset="2"/>
                        <a:buNone/>
                      </a:pPr>
                      <a:r>
                        <a:rPr lang="ko-KR" altLang="en-US" sz="12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김철식</a:t>
                      </a:r>
                      <a:endParaRPr lang="en-US" altLang="ko-KR" sz="1200" dirty="0">
                        <a:latin typeface="+mn-ea"/>
                        <a:ea typeface="+mn-ea"/>
                        <a:cs typeface="함초롬돋움" panose="020B0504000101010101" pitchFamily="50" charset="-127"/>
                      </a:endParaRPr>
                    </a:p>
                    <a:p>
                      <a:pPr marL="0" indent="0" algn="ctr" latinLnBrk="1">
                        <a:buFont typeface="Wingdings" panose="05000000000000000000" pitchFamily="2" charset="2"/>
                        <a:buNone/>
                      </a:pPr>
                      <a:r>
                        <a:rPr lang="en-US" altLang="ko-KR" sz="12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(010-6688-9223)</a:t>
                      </a:r>
                      <a:endParaRPr lang="ko-KR" altLang="en-US" sz="1200" dirty="0">
                        <a:latin typeface="+mn-ea"/>
                        <a:ea typeface="+mn-ea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FDFD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buFont typeface="Wingdings" panose="05000000000000000000" pitchFamily="2" charset="2"/>
                        <a:buNone/>
                      </a:pPr>
                      <a:endParaRPr lang="ko-KR" altLang="en-US" sz="1200" dirty="0">
                        <a:latin typeface="+mn-ea"/>
                        <a:ea typeface="+mn-ea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FDFD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buFont typeface="Wingdings" panose="05000000000000000000" pitchFamily="2" charset="2"/>
                        <a:buNone/>
                      </a:pPr>
                      <a:r>
                        <a:rPr lang="ko-KR" altLang="en-US" sz="12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강창학종합운동장 관리 총괄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FD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3623482"/>
                  </a:ext>
                </a:extLst>
              </a:tr>
              <a:tr h="54335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err="1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서귀포관내</a:t>
                      </a:r>
                      <a:r>
                        <a:rPr lang="ko-KR" altLang="en-US" sz="12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 경기장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FDFD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buFont typeface="Wingdings" panose="05000000000000000000" pitchFamily="2" charset="2"/>
                        <a:buNone/>
                      </a:pPr>
                      <a:r>
                        <a:rPr lang="ko-KR" altLang="en-US" sz="12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김철식</a:t>
                      </a:r>
                      <a:endParaRPr lang="en-US" altLang="ko-KR" sz="1200" dirty="0">
                        <a:latin typeface="+mn-ea"/>
                        <a:ea typeface="+mn-ea"/>
                        <a:cs typeface="함초롬돋움" panose="020B0504000101010101" pitchFamily="50" charset="-127"/>
                      </a:endParaRPr>
                    </a:p>
                    <a:p>
                      <a:pPr marL="0" indent="0" algn="ctr" latinLnBrk="1">
                        <a:buFont typeface="Wingdings" panose="05000000000000000000" pitchFamily="2" charset="2"/>
                        <a:buNone/>
                      </a:pPr>
                      <a:r>
                        <a:rPr lang="en-US" altLang="ko-KR" sz="12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(010-6688-9223)</a:t>
                      </a:r>
                      <a:endParaRPr lang="ko-KR" altLang="en-US" sz="1200" dirty="0">
                        <a:latin typeface="+mn-ea"/>
                        <a:ea typeface="+mn-ea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FDFD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buFont typeface="Wingdings" panose="05000000000000000000" pitchFamily="2" charset="2"/>
                        <a:buNone/>
                      </a:pPr>
                      <a:endParaRPr lang="ko-KR" altLang="en-US" sz="1200" dirty="0">
                        <a:latin typeface="+mn-ea"/>
                        <a:ea typeface="+mn-ea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FDFD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buFont typeface="Wingdings" panose="05000000000000000000" pitchFamily="2" charset="2"/>
                        <a:buNone/>
                      </a:pPr>
                      <a:r>
                        <a:rPr lang="ko-KR" altLang="en-US" sz="1200" dirty="0" err="1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서귀포관내</a:t>
                      </a:r>
                      <a:r>
                        <a:rPr lang="ko-KR" altLang="en-US" sz="12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 시설 총괄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FD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5668649"/>
                  </a:ext>
                </a:extLst>
              </a:tr>
              <a:tr h="54335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err="1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제주시관내</a:t>
                      </a:r>
                      <a:r>
                        <a:rPr lang="ko-KR" altLang="en-US" sz="12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 경기장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FDFD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buFont typeface="Wingdings" panose="05000000000000000000" pitchFamily="2" charset="2"/>
                        <a:buNone/>
                      </a:pPr>
                      <a:r>
                        <a:rPr lang="ko-KR" altLang="en-US" sz="1200" dirty="0" err="1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문석훈</a:t>
                      </a:r>
                      <a:endParaRPr lang="en-US" altLang="ko-KR" sz="1200" dirty="0">
                        <a:latin typeface="+mn-ea"/>
                        <a:ea typeface="+mn-ea"/>
                        <a:cs typeface="함초롬돋움" panose="020B0504000101010101" pitchFamily="50" charset="-127"/>
                      </a:endParaRPr>
                    </a:p>
                    <a:p>
                      <a:pPr marL="0" indent="0" algn="ctr" latinLnBrk="1">
                        <a:buFont typeface="Wingdings" panose="05000000000000000000" pitchFamily="2" charset="2"/>
                        <a:buNone/>
                      </a:pPr>
                      <a:r>
                        <a:rPr lang="en-US" altLang="ko-KR" sz="12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(010-6690-6064)</a:t>
                      </a:r>
                      <a:endParaRPr lang="ko-KR" altLang="en-US" sz="1200" dirty="0">
                        <a:latin typeface="+mn-ea"/>
                        <a:ea typeface="+mn-ea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FDFD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buFont typeface="Wingdings" panose="05000000000000000000" pitchFamily="2" charset="2"/>
                        <a:buNone/>
                      </a:pPr>
                      <a:endParaRPr lang="ko-KR" altLang="en-US" sz="1200" dirty="0">
                        <a:latin typeface="+mn-ea"/>
                        <a:ea typeface="+mn-ea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FDFD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buFont typeface="Wingdings" panose="05000000000000000000" pitchFamily="2" charset="2"/>
                        <a:buNone/>
                      </a:pPr>
                      <a:r>
                        <a:rPr lang="ko-KR" altLang="en-US" sz="1200" dirty="0" err="1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제주시관내</a:t>
                      </a:r>
                      <a:r>
                        <a:rPr lang="ko-KR" altLang="en-US" sz="12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 시설 총괄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FD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34750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6865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26"/>
          <p:cNvSpPr>
            <a:spLocks noChangeArrowheads="1"/>
          </p:cNvSpPr>
          <p:nvPr/>
        </p:nvSpPr>
        <p:spPr bwMode="auto">
          <a:xfrm>
            <a:off x="125760" y="-99392"/>
            <a:ext cx="8892480" cy="7056784"/>
          </a:xfrm>
          <a:prstGeom prst="rect">
            <a:avLst/>
          </a:prstGeom>
          <a:solidFill>
            <a:srgbClr val="FFF6DD">
              <a:alpha val="30000"/>
            </a:srgbClr>
          </a:solidFill>
          <a:ln w="12700">
            <a:solidFill>
              <a:schemeClr val="accent4">
                <a:lumMod val="75000"/>
              </a:schemeClr>
            </a:solidFill>
            <a:prstDash val="dash"/>
            <a:miter lim="800000"/>
            <a:headEnd/>
            <a:tailEnd/>
          </a:ln>
        </p:spPr>
        <p:txBody>
          <a:bodyPr wrap="none" lIns="87275" tIns="43639" rIns="87275" bIns="43639" anchor="ctr"/>
          <a:lstStyle/>
          <a:p>
            <a:pPr algn="just">
              <a:spcBef>
                <a:spcPts val="1000"/>
              </a:spcBef>
            </a:pPr>
            <a:endParaRPr lang="en-US" altLang="ko-KR" dirty="0">
              <a:solidFill>
                <a:srgbClr val="373A4F"/>
              </a:solidFill>
              <a:latin typeface="함초롬돋움" panose="020B0504000101010101" pitchFamily="50" charset="-127"/>
              <a:ea typeface="함초롬돋움" panose="020B0504000101010101" pitchFamily="50" charset="-127"/>
              <a:cs typeface="함초롬돋움" panose="020B0504000101010101" pitchFamily="50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332656"/>
            <a:ext cx="8545112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돋움" panose="020B0504000101010101" pitchFamily="50" charset="-127"/>
              </a:rPr>
              <a:t>□ 경기장 시설물 안전점검</a:t>
            </a:r>
            <a:endParaRPr lang="en-US" altLang="ko-KR" b="1" dirty="0">
              <a:latin typeface="HY견고딕" panose="02030600000101010101" pitchFamily="18" charset="-127"/>
              <a:ea typeface="HY견고딕" panose="02030600000101010101" pitchFamily="18" charset="-127"/>
              <a:cs typeface="함초롬돋움" panose="020B0504000101010101" pitchFamily="50" charset="-127"/>
            </a:endParaRPr>
          </a:p>
          <a:p>
            <a:endParaRPr lang="en-US" altLang="ko-KR" sz="1200" b="1" dirty="0">
              <a:ea typeface="함초롬돋움" panose="020B0504000101010101" pitchFamily="50" charset="-127"/>
              <a:cs typeface="함초롬돋움" panose="020B0504000101010101" pitchFamily="50" charset="-127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ko-KR" altLang="en-US" b="1" dirty="0" err="1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점검기간</a:t>
            </a:r>
            <a:r>
              <a:rPr lang="ko-KR" altLang="en-US" b="1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 </a:t>
            </a:r>
            <a:r>
              <a:rPr lang="en-US" altLang="ko-KR" b="1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: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‘22. 10. 18(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화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) ~ 10. 19(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수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)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ko-KR" altLang="en-US" b="1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점검대상 </a:t>
            </a:r>
            <a:r>
              <a:rPr lang="en-US" altLang="ko-KR" b="1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: 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도민체전 경기장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77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개소</a:t>
            </a:r>
            <a:endParaRPr lang="en-US" altLang="ko-KR" dirty="0">
              <a:latin typeface="맑은 고딕" panose="020B0503020000020004" pitchFamily="50" charset="-127"/>
              <a:ea typeface="맑은 고딕" panose="020B0503020000020004" pitchFamily="50" charset="-127"/>
              <a:cs typeface="함초롬돋움" panose="020B0504000101010101" pitchFamily="50" charset="-127"/>
            </a:endParaRPr>
          </a:p>
          <a:p>
            <a:r>
              <a:rPr lang="en-US" altLang="ko-KR" b="1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     </a:t>
            </a:r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※</a:t>
            </a:r>
            <a:r>
              <a:rPr lang="ko-KR" altLang="en-US" sz="1400" b="1" dirty="0" err="1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민간시설은</a:t>
            </a: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 </a:t>
            </a:r>
            <a:r>
              <a:rPr lang="ko-KR" altLang="en-US" sz="1400" b="1" dirty="0" err="1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행정시</a:t>
            </a: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 체육진흥과에서 자체점검대상에 포함</a:t>
            </a:r>
            <a:endParaRPr lang="en-US" altLang="ko-KR" b="1" dirty="0">
              <a:latin typeface="맑은 고딕" panose="020B0503020000020004" pitchFamily="50" charset="-127"/>
              <a:ea typeface="맑은 고딕" panose="020B0503020000020004" pitchFamily="50" charset="-127"/>
              <a:cs typeface="함초롬돋움" panose="020B0504000101010101" pitchFamily="50" charset="-127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ko-KR" altLang="en-US" b="1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점 검 반 </a:t>
            </a:r>
            <a:r>
              <a:rPr lang="en-US" altLang="ko-KR" b="1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: 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시설물 관리주체 자체 </a:t>
            </a:r>
            <a:r>
              <a:rPr lang="ko-KR" altLang="en-US" dirty="0" err="1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점검반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 편성</a:t>
            </a:r>
            <a:endParaRPr lang="en-US" altLang="ko-KR" dirty="0">
              <a:latin typeface="맑은 고딕" panose="020B0503020000020004" pitchFamily="50" charset="-127"/>
              <a:ea typeface="맑은 고딕" panose="020B0503020000020004" pitchFamily="50" charset="-127"/>
              <a:cs typeface="함초롬돋움" panose="020B0504000101010101" pitchFamily="50" charset="-127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ko-KR" altLang="en-US" b="1" dirty="0" err="1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점검방법</a:t>
            </a:r>
            <a:endParaRPr lang="en-US" altLang="ko-KR" b="1" dirty="0">
              <a:latin typeface="맑은 고딕" panose="020B0503020000020004" pitchFamily="50" charset="-127"/>
              <a:ea typeface="맑은 고딕" panose="020B0503020000020004" pitchFamily="50" charset="-127"/>
              <a:cs typeface="함초롬돋움" panose="020B0504000101010101" pitchFamily="50" charset="-127"/>
            </a:endParaRPr>
          </a:p>
          <a:p>
            <a:pPr>
              <a:lnSpc>
                <a:spcPct val="200000"/>
              </a:lnSpc>
            </a:pPr>
            <a:r>
              <a:rPr lang="en-US" altLang="ko-KR" b="1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  - </a:t>
            </a:r>
            <a:r>
              <a:rPr lang="ko-KR" altLang="en-US" b="1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관리주체에 안전점검 등의 목적</a:t>
            </a:r>
            <a:r>
              <a:rPr lang="en-US" altLang="ko-KR" b="1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, </a:t>
            </a:r>
            <a:r>
              <a:rPr lang="ko-KR" altLang="en-US" b="1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일자 등을 서면으로 사전 통지</a:t>
            </a:r>
            <a:endParaRPr lang="en-US" altLang="ko-KR" b="1" dirty="0">
              <a:latin typeface="맑은 고딕" panose="020B0503020000020004" pitchFamily="50" charset="-127"/>
              <a:ea typeface="맑은 고딕" panose="020B0503020000020004" pitchFamily="50" charset="-127"/>
              <a:cs typeface="함초롬돋움" panose="020B0504000101010101" pitchFamily="50" charset="-127"/>
            </a:endParaRPr>
          </a:p>
          <a:p>
            <a:pPr>
              <a:lnSpc>
                <a:spcPct val="200000"/>
              </a:lnSpc>
            </a:pPr>
            <a:r>
              <a:rPr lang="en-US" altLang="ko-KR" b="1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  - </a:t>
            </a:r>
            <a:r>
              <a:rPr lang="ko-KR" altLang="en-US" b="1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전반적인 </a:t>
            </a:r>
            <a:r>
              <a:rPr lang="ko-KR" altLang="en-US" b="1" dirty="0" err="1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외관형태를</a:t>
            </a:r>
            <a:r>
              <a:rPr lang="ko-KR" altLang="en-US" b="1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 관찰하여 </a:t>
            </a:r>
            <a:r>
              <a:rPr lang="ko-KR" altLang="en-US" b="1" dirty="0" err="1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안전상에</a:t>
            </a:r>
            <a:r>
              <a:rPr lang="ko-KR" altLang="en-US" b="1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 문제가 있는 손상</a:t>
            </a:r>
            <a:r>
              <a:rPr lang="en-US" altLang="ko-KR" b="1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·</a:t>
            </a:r>
            <a:r>
              <a:rPr lang="ko-KR" altLang="en-US" b="1" dirty="0" err="1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결함사</a:t>
            </a:r>
            <a:r>
              <a:rPr lang="ko-KR" altLang="en-US" b="1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 및 </a:t>
            </a:r>
            <a:endParaRPr lang="en-US" altLang="ko-KR" b="1" dirty="0">
              <a:latin typeface="맑은 고딕" panose="020B0503020000020004" pitchFamily="50" charset="-127"/>
              <a:ea typeface="맑은 고딕" panose="020B0503020000020004" pitchFamily="50" charset="-127"/>
              <a:cs typeface="함초롬돋움" panose="020B0504000101010101" pitchFamily="50" charset="-127"/>
            </a:endParaRPr>
          </a:p>
          <a:p>
            <a:pPr>
              <a:lnSpc>
                <a:spcPct val="200000"/>
              </a:lnSpc>
            </a:pPr>
            <a:r>
              <a:rPr lang="en-US" altLang="ko-KR" b="1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     </a:t>
            </a:r>
            <a:r>
              <a:rPr lang="ko-KR" altLang="en-US" b="1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시설물의 구조적</a:t>
            </a:r>
            <a:r>
              <a:rPr lang="en-US" altLang="ko-KR" b="1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, </a:t>
            </a:r>
            <a:r>
              <a:rPr lang="ko-KR" altLang="en-US" b="1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기술적 위험요인 </a:t>
            </a:r>
            <a:r>
              <a:rPr lang="ko-KR" altLang="en-US" b="1" dirty="0" err="1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육안점검</a:t>
            </a:r>
            <a:endParaRPr lang="en-US" altLang="ko-KR" b="1" dirty="0">
              <a:latin typeface="맑은 고딕" panose="020B0503020000020004" pitchFamily="50" charset="-127"/>
              <a:ea typeface="맑은 고딕" panose="020B0503020000020004" pitchFamily="50" charset="-127"/>
              <a:cs typeface="함초롬돋움" panose="020B0504000101010101" pitchFamily="50" charset="-127"/>
            </a:endParaRPr>
          </a:p>
          <a:p>
            <a:pPr>
              <a:lnSpc>
                <a:spcPct val="200000"/>
              </a:lnSpc>
            </a:pPr>
            <a:endParaRPr lang="en-US" altLang="ko-KR" sz="400" b="1" dirty="0">
              <a:latin typeface="맑은 고딕" panose="020B0503020000020004" pitchFamily="50" charset="-127"/>
              <a:ea typeface="맑은 고딕" panose="020B0503020000020004" pitchFamily="50" charset="-127"/>
              <a:cs typeface="함초롬돋움" panose="020B0504000101010101" pitchFamily="50" charset="-127"/>
            </a:endParaRPr>
          </a:p>
          <a:p>
            <a:r>
              <a:rPr lang="en-US" altLang="ko-KR" b="1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     </a:t>
            </a:r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※</a:t>
            </a: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분야별 주요 안전점검 사항에 의하여 </a:t>
            </a:r>
            <a:r>
              <a:rPr lang="ko-KR" altLang="en-US" sz="1400" b="1" dirty="0" err="1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점검실시</a:t>
            </a:r>
            <a:endParaRPr lang="en-US" altLang="ko-KR" b="1" dirty="0">
              <a:latin typeface="맑은 고딕" panose="020B0503020000020004" pitchFamily="50" charset="-127"/>
              <a:ea typeface="맑은 고딕" panose="020B0503020000020004" pitchFamily="50" charset="-127"/>
              <a:cs typeface="함초롬돋움" panose="020B0504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62118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26"/>
          <p:cNvSpPr>
            <a:spLocks noChangeArrowheads="1"/>
          </p:cNvSpPr>
          <p:nvPr/>
        </p:nvSpPr>
        <p:spPr bwMode="auto">
          <a:xfrm>
            <a:off x="125760" y="-99392"/>
            <a:ext cx="8892480" cy="7056784"/>
          </a:xfrm>
          <a:prstGeom prst="rect">
            <a:avLst/>
          </a:prstGeom>
          <a:solidFill>
            <a:srgbClr val="FFF6DD">
              <a:alpha val="30000"/>
            </a:srgbClr>
          </a:solidFill>
          <a:ln w="12700">
            <a:solidFill>
              <a:schemeClr val="accent4">
                <a:lumMod val="75000"/>
              </a:schemeClr>
            </a:solidFill>
            <a:prstDash val="dash"/>
            <a:miter lim="800000"/>
            <a:headEnd/>
            <a:tailEnd/>
          </a:ln>
        </p:spPr>
        <p:txBody>
          <a:bodyPr wrap="none" lIns="87275" tIns="43639" rIns="87275" bIns="43639" anchor="ctr"/>
          <a:lstStyle/>
          <a:p>
            <a:pPr algn="just">
              <a:spcBef>
                <a:spcPts val="1000"/>
              </a:spcBef>
            </a:pPr>
            <a:endParaRPr lang="en-US" altLang="ko-KR" dirty="0">
              <a:solidFill>
                <a:srgbClr val="373A4F"/>
              </a:solidFill>
              <a:latin typeface="함초롬돋움" panose="020B0504000101010101" pitchFamily="50" charset="-127"/>
              <a:ea typeface="함초롬돋움" panose="020B0504000101010101" pitchFamily="50" charset="-127"/>
              <a:cs typeface="함초롬돋움" panose="020B0504000101010101" pitchFamily="50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332656"/>
            <a:ext cx="8545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돋움" panose="020B0504000101010101" pitchFamily="50" charset="-127"/>
              </a:rPr>
              <a:t>□ 안전사고 예방을 위한 유관기관</a:t>
            </a:r>
            <a:r>
              <a:rPr lang="en-US" altLang="ko-KR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돋움" panose="020B0504000101010101" pitchFamily="50" charset="-127"/>
              </a:rPr>
              <a:t>·</a:t>
            </a:r>
            <a:r>
              <a:rPr lang="ko-KR" altLang="en-US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돋움" panose="020B0504000101010101" pitchFamily="50" charset="-127"/>
              </a:rPr>
              <a:t>단체 역할분담</a:t>
            </a:r>
            <a:endParaRPr lang="en-US" altLang="ko-KR" sz="1200" b="1" dirty="0">
              <a:latin typeface="HY견고딕" panose="02030600000101010101" pitchFamily="18" charset="-127"/>
              <a:ea typeface="HY견고딕" panose="02030600000101010101" pitchFamily="18" charset="-127"/>
              <a:cs typeface="함초롬돋움" panose="020B0504000101010101" pitchFamily="50" charset="-127"/>
            </a:endParaRPr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9888798"/>
              </p:ext>
            </p:extLst>
          </p:nvPr>
        </p:nvGraphicFramePr>
        <p:xfrm>
          <a:off x="572764" y="787669"/>
          <a:ext cx="7902624" cy="3793461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2343052">
                  <a:extLst>
                    <a:ext uri="{9D8B030D-6E8A-4147-A177-3AD203B41FA5}">
                      <a16:colId xmlns:a16="http://schemas.microsoft.com/office/drawing/2014/main" val="164831022"/>
                    </a:ext>
                  </a:extLst>
                </a:gridCol>
                <a:gridCol w="5559572">
                  <a:extLst>
                    <a:ext uri="{9D8B030D-6E8A-4147-A177-3AD203B41FA5}">
                      <a16:colId xmlns:a16="http://schemas.microsoft.com/office/drawing/2014/main" val="4106838120"/>
                    </a:ext>
                  </a:extLst>
                </a:gridCol>
              </a:tblGrid>
              <a:tr h="44345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err="1">
                          <a:latin typeface="+mn-lt"/>
                        </a:rPr>
                        <a:t>위치별</a:t>
                      </a:r>
                      <a:endParaRPr lang="ko-KR" altLang="en-US" sz="16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5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>
                          <a:latin typeface="+mn-lt"/>
                        </a:rPr>
                        <a:t>주요임무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5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775639"/>
                  </a:ext>
                </a:extLst>
              </a:tr>
              <a:tr h="61796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>
                          <a:latin typeface="+mn-lt"/>
                        </a:rPr>
                        <a:t>서귀포소방서</a:t>
                      </a:r>
                      <a:endParaRPr lang="en-US" altLang="ko-KR" sz="1600" dirty="0">
                        <a:latin typeface="+mn-lt"/>
                      </a:endParaRPr>
                    </a:p>
                    <a:p>
                      <a:pPr algn="ctr" latinLnBrk="1"/>
                      <a:r>
                        <a:rPr lang="en-US" altLang="ko-KR" sz="1600" dirty="0">
                          <a:latin typeface="+mn-lt"/>
                        </a:rPr>
                        <a:t>730-7174</a:t>
                      </a:r>
                      <a:endParaRPr lang="ko-KR" altLang="en-US" sz="16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600" dirty="0">
                          <a:latin typeface="+mn-lt"/>
                        </a:rPr>
                        <a:t>소방차</a:t>
                      </a:r>
                      <a:r>
                        <a:rPr lang="en-US" altLang="ko-KR" sz="1600" dirty="0">
                          <a:latin typeface="+mn-lt"/>
                        </a:rPr>
                        <a:t>, </a:t>
                      </a:r>
                      <a:r>
                        <a:rPr lang="ko-KR" altLang="en-US" sz="1600" dirty="0">
                          <a:latin typeface="+mn-lt"/>
                        </a:rPr>
                        <a:t>구급차</a:t>
                      </a:r>
                      <a:r>
                        <a:rPr lang="en-US" altLang="ko-KR" sz="1600" dirty="0">
                          <a:latin typeface="+mn-lt"/>
                        </a:rPr>
                        <a:t>, </a:t>
                      </a:r>
                      <a:r>
                        <a:rPr lang="ko-KR" altLang="en-US" sz="1600" dirty="0" err="1">
                          <a:latin typeface="+mn-lt"/>
                        </a:rPr>
                        <a:t>소방력</a:t>
                      </a:r>
                      <a:r>
                        <a:rPr lang="ko-KR" altLang="en-US" sz="1600" dirty="0">
                          <a:latin typeface="+mn-lt"/>
                        </a:rPr>
                        <a:t> 등 행사장 주변 대기</a:t>
                      </a:r>
                      <a:endParaRPr lang="en-US" altLang="ko-KR" sz="1600" dirty="0">
                        <a:latin typeface="+mn-lt"/>
                      </a:endParaRPr>
                    </a:p>
                    <a:p>
                      <a:pPr marL="285750" indent="-2857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600" dirty="0">
                          <a:latin typeface="+mn-lt"/>
                        </a:rPr>
                        <a:t>유관기관 상황실 상황</a:t>
                      </a:r>
                      <a:r>
                        <a:rPr lang="ko-KR" altLang="en-US" sz="1600" baseline="0" dirty="0">
                          <a:latin typeface="+mn-lt"/>
                        </a:rPr>
                        <a:t> 유지 관리 등</a:t>
                      </a:r>
                      <a:endParaRPr lang="ko-KR" altLang="en-US" sz="16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08045324"/>
                  </a:ext>
                </a:extLst>
              </a:tr>
              <a:tr h="61796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>
                          <a:latin typeface="+mn-lt"/>
                        </a:rPr>
                        <a:t>서귀포자치경찰대</a:t>
                      </a:r>
                      <a:endParaRPr lang="en-US" altLang="ko-KR" sz="1600" dirty="0">
                        <a:latin typeface="+mn-lt"/>
                      </a:endParaRPr>
                    </a:p>
                    <a:p>
                      <a:pPr algn="ctr" latinLnBrk="1"/>
                      <a:r>
                        <a:rPr lang="en-US" altLang="ko-KR" sz="1600" dirty="0">
                          <a:latin typeface="+mn-lt"/>
                        </a:rPr>
                        <a:t>710-8967</a:t>
                      </a:r>
                      <a:endParaRPr lang="ko-KR" altLang="en-US" sz="16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600" dirty="0">
                          <a:latin typeface="+mn-lt"/>
                        </a:rPr>
                        <a:t>개회식 주변 교통 </a:t>
                      </a:r>
                      <a:r>
                        <a:rPr lang="ko-KR" altLang="en-US" sz="1600" dirty="0" err="1">
                          <a:latin typeface="+mn-lt"/>
                        </a:rPr>
                        <a:t>흐름통제</a:t>
                      </a:r>
                      <a:r>
                        <a:rPr lang="ko-KR" altLang="en-US" sz="1600" dirty="0">
                          <a:latin typeface="+mn-lt"/>
                        </a:rPr>
                        <a:t> 및 지도</a:t>
                      </a:r>
                      <a:endParaRPr lang="en-US" altLang="ko-KR" sz="1600" dirty="0">
                        <a:latin typeface="+mn-lt"/>
                      </a:endParaRPr>
                    </a:p>
                    <a:p>
                      <a:pPr marL="285750" indent="-2857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600" dirty="0">
                          <a:latin typeface="+mn-lt"/>
                        </a:rPr>
                        <a:t>공연</a:t>
                      </a:r>
                      <a:r>
                        <a:rPr lang="en-US" altLang="ko-KR" sz="1600" baseline="0" dirty="0">
                          <a:latin typeface="+mn-lt"/>
                        </a:rPr>
                        <a:t>·</a:t>
                      </a:r>
                      <a:r>
                        <a:rPr lang="ko-KR" altLang="en-US" sz="1600" baseline="0" dirty="0">
                          <a:latin typeface="+mn-lt"/>
                        </a:rPr>
                        <a:t>행사장 </a:t>
                      </a:r>
                      <a:r>
                        <a:rPr lang="ko-KR" altLang="en-US" sz="1600" baseline="0" dirty="0" err="1">
                          <a:latin typeface="+mn-lt"/>
                        </a:rPr>
                        <a:t>질서계도</a:t>
                      </a:r>
                      <a:r>
                        <a:rPr lang="ko-KR" altLang="en-US" sz="1600" baseline="0" dirty="0">
                          <a:latin typeface="+mn-lt"/>
                        </a:rPr>
                        <a:t> 및 범죄예방 활동 등</a:t>
                      </a:r>
                      <a:endParaRPr lang="ko-KR" altLang="en-US" sz="16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8276565"/>
                  </a:ext>
                </a:extLst>
              </a:tr>
              <a:tr h="61796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>
                          <a:latin typeface="+mn-lt"/>
                        </a:rPr>
                        <a:t>한국가스안전공사</a:t>
                      </a:r>
                      <a:endParaRPr lang="en-US" altLang="ko-KR" sz="1600" dirty="0">
                        <a:latin typeface="+mn-lt"/>
                      </a:endParaRPr>
                    </a:p>
                    <a:p>
                      <a:pPr algn="ctr" latinLnBrk="1"/>
                      <a:r>
                        <a:rPr lang="en-US" altLang="ko-KR" sz="1600" dirty="0">
                          <a:latin typeface="+mn-lt"/>
                        </a:rPr>
                        <a:t>748-0019</a:t>
                      </a:r>
                      <a:endParaRPr lang="ko-KR" altLang="en-US" sz="16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600" dirty="0">
                          <a:latin typeface="+mn-lt"/>
                        </a:rPr>
                        <a:t>각종 시설물</a:t>
                      </a:r>
                      <a:r>
                        <a:rPr lang="ko-KR" altLang="en-US" sz="1600" baseline="0" dirty="0">
                          <a:latin typeface="+mn-lt"/>
                        </a:rPr>
                        <a:t> </a:t>
                      </a:r>
                      <a:r>
                        <a:rPr lang="ko-KR" altLang="en-US" sz="1600" baseline="0" dirty="0" err="1">
                          <a:latin typeface="+mn-lt"/>
                        </a:rPr>
                        <a:t>가스시설물</a:t>
                      </a:r>
                      <a:r>
                        <a:rPr lang="ko-KR" altLang="en-US" sz="1600" baseline="0" dirty="0">
                          <a:latin typeface="+mn-lt"/>
                        </a:rPr>
                        <a:t> 점검 등</a:t>
                      </a:r>
                      <a:endParaRPr lang="ko-KR" altLang="en-US" sz="16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16043749"/>
                  </a:ext>
                </a:extLst>
              </a:tr>
              <a:tr h="87815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>
                          <a:latin typeface="+mn-lt"/>
                        </a:rPr>
                        <a:t>한국전기안전공사</a:t>
                      </a:r>
                      <a:endParaRPr lang="en-US" altLang="ko-KR" sz="1600" dirty="0">
                        <a:latin typeface="+mn-lt"/>
                      </a:endParaRPr>
                    </a:p>
                    <a:p>
                      <a:pPr algn="ctr" latinLnBrk="1"/>
                      <a:r>
                        <a:rPr lang="ko-KR" altLang="en-US" sz="1600" dirty="0">
                          <a:latin typeface="+mn-lt"/>
                        </a:rPr>
                        <a:t>제주지역본부</a:t>
                      </a:r>
                      <a:endParaRPr lang="en-US" altLang="ko-KR" sz="1600" dirty="0">
                        <a:latin typeface="+mn-lt"/>
                      </a:endParaRPr>
                    </a:p>
                    <a:p>
                      <a:pPr algn="ctr" latinLnBrk="1"/>
                      <a:r>
                        <a:rPr lang="en-US" altLang="ko-KR" sz="1600" dirty="0">
                          <a:latin typeface="+mn-lt"/>
                        </a:rPr>
                        <a:t>909-5400</a:t>
                      </a:r>
                      <a:endParaRPr lang="ko-KR" altLang="en-US" sz="16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600" dirty="0">
                          <a:latin typeface="+mn-lt"/>
                        </a:rPr>
                        <a:t>각종 시설물 </a:t>
                      </a:r>
                      <a:r>
                        <a:rPr lang="ko-KR" altLang="en-US" sz="1600" dirty="0" err="1">
                          <a:latin typeface="+mn-lt"/>
                        </a:rPr>
                        <a:t>전기시설물</a:t>
                      </a:r>
                      <a:r>
                        <a:rPr lang="ko-KR" altLang="en-US" sz="1600" dirty="0">
                          <a:latin typeface="+mn-lt"/>
                        </a:rPr>
                        <a:t> 점검 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3895010"/>
                  </a:ext>
                </a:extLst>
              </a:tr>
              <a:tr h="61796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>
                          <a:latin typeface="+mn-lt"/>
                        </a:rPr>
                        <a:t>서귀포</a:t>
                      </a:r>
                      <a:r>
                        <a:rPr lang="en-US" altLang="ko-KR" sz="1600" dirty="0">
                          <a:latin typeface="+mn-lt"/>
                        </a:rPr>
                        <a:t>, </a:t>
                      </a:r>
                      <a:r>
                        <a:rPr lang="ko-KR" altLang="en-US" sz="1600" dirty="0">
                          <a:latin typeface="+mn-lt"/>
                        </a:rPr>
                        <a:t>제주</a:t>
                      </a:r>
                      <a:r>
                        <a:rPr lang="en-US" altLang="ko-KR" sz="1600" dirty="0">
                          <a:latin typeface="+mn-lt"/>
                        </a:rPr>
                        <a:t>(</a:t>
                      </a:r>
                      <a:r>
                        <a:rPr lang="ko-KR" altLang="en-US" sz="1600" dirty="0">
                          <a:latin typeface="+mn-lt"/>
                        </a:rPr>
                        <a:t>동부</a:t>
                      </a:r>
                      <a:r>
                        <a:rPr lang="en-US" altLang="ko-KR" sz="1600" dirty="0">
                          <a:latin typeface="+mn-lt"/>
                        </a:rPr>
                        <a:t>, </a:t>
                      </a:r>
                      <a:r>
                        <a:rPr lang="ko-KR" altLang="en-US" sz="1600" dirty="0">
                          <a:latin typeface="+mn-lt"/>
                        </a:rPr>
                        <a:t>서부</a:t>
                      </a:r>
                      <a:r>
                        <a:rPr lang="en-US" altLang="ko-KR" sz="1600" dirty="0">
                          <a:latin typeface="+mn-lt"/>
                        </a:rPr>
                        <a:t>)</a:t>
                      </a:r>
                      <a:r>
                        <a:rPr lang="ko-KR" altLang="en-US" sz="1600" dirty="0">
                          <a:latin typeface="+mn-lt"/>
                        </a:rPr>
                        <a:t>보건소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600" dirty="0">
                          <a:latin typeface="+mn-lt"/>
                        </a:rPr>
                        <a:t>행사</a:t>
                      </a:r>
                      <a:r>
                        <a:rPr lang="en-US" altLang="ko-KR" sz="1600" dirty="0">
                          <a:latin typeface="+mn-lt"/>
                        </a:rPr>
                        <a:t>(</a:t>
                      </a:r>
                      <a:r>
                        <a:rPr lang="ko-KR" altLang="en-US" sz="1600" dirty="0">
                          <a:latin typeface="+mn-lt"/>
                        </a:rPr>
                        <a:t>각 </a:t>
                      </a:r>
                      <a:r>
                        <a:rPr lang="ko-KR" altLang="en-US" sz="1600" dirty="0" err="1">
                          <a:latin typeface="+mn-lt"/>
                        </a:rPr>
                        <a:t>경기장별</a:t>
                      </a:r>
                      <a:r>
                        <a:rPr lang="en-US" altLang="ko-KR" sz="1600" dirty="0">
                          <a:latin typeface="+mn-lt"/>
                        </a:rPr>
                        <a:t>) </a:t>
                      </a:r>
                      <a:r>
                        <a:rPr lang="ko-KR" altLang="en-US" sz="1600" dirty="0">
                          <a:latin typeface="+mn-lt"/>
                        </a:rPr>
                        <a:t>당일</a:t>
                      </a:r>
                      <a:r>
                        <a:rPr lang="ko-KR" altLang="en-US" sz="1600" baseline="0" dirty="0">
                          <a:latin typeface="+mn-lt"/>
                        </a:rPr>
                        <a:t> 의료진 지원 및 배치</a:t>
                      </a:r>
                      <a:endParaRPr lang="ko-KR" altLang="en-US" sz="16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568262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4667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26"/>
          <p:cNvSpPr>
            <a:spLocks noChangeArrowheads="1"/>
          </p:cNvSpPr>
          <p:nvPr/>
        </p:nvSpPr>
        <p:spPr bwMode="auto">
          <a:xfrm>
            <a:off x="125760" y="-99392"/>
            <a:ext cx="8892480" cy="7056784"/>
          </a:xfrm>
          <a:prstGeom prst="rect">
            <a:avLst/>
          </a:prstGeom>
          <a:solidFill>
            <a:srgbClr val="FFF6DD">
              <a:alpha val="30000"/>
            </a:srgbClr>
          </a:solidFill>
          <a:ln w="12700">
            <a:solidFill>
              <a:schemeClr val="accent4">
                <a:lumMod val="75000"/>
              </a:schemeClr>
            </a:solidFill>
            <a:prstDash val="dash"/>
            <a:miter lim="800000"/>
            <a:headEnd/>
            <a:tailEnd/>
          </a:ln>
        </p:spPr>
        <p:txBody>
          <a:bodyPr wrap="none" lIns="87275" tIns="43639" rIns="87275" bIns="43639" anchor="ctr"/>
          <a:lstStyle/>
          <a:p>
            <a:pPr algn="just">
              <a:spcBef>
                <a:spcPts val="1000"/>
              </a:spcBef>
            </a:pPr>
            <a:endParaRPr lang="en-US" altLang="ko-KR" dirty="0">
              <a:solidFill>
                <a:srgbClr val="373A4F"/>
              </a:solidFill>
              <a:latin typeface="함초롬돋움" panose="020B0504000101010101" pitchFamily="50" charset="-127"/>
              <a:ea typeface="함초롬돋움" panose="020B0504000101010101" pitchFamily="50" charset="-127"/>
              <a:cs typeface="함초롬돋움" panose="020B0504000101010101" pitchFamily="50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332656"/>
            <a:ext cx="8545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돋움" panose="020B0504000101010101" pitchFamily="50" charset="-127"/>
              </a:rPr>
              <a:t>□ 안전사고 발생에 대비</a:t>
            </a:r>
            <a:r>
              <a:rPr lang="en-US" altLang="ko-KR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돋움" panose="020B0504000101010101" pitchFamily="50" charset="-127"/>
              </a:rPr>
              <a:t>, </a:t>
            </a:r>
            <a:r>
              <a:rPr lang="ko-KR" altLang="en-US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돋움" panose="020B0504000101010101" pitchFamily="50" charset="-127"/>
              </a:rPr>
              <a:t>단계별 조치사항</a:t>
            </a:r>
            <a:endParaRPr lang="en-US" altLang="ko-KR" b="1" dirty="0">
              <a:latin typeface="HY견고딕" panose="02030600000101010101" pitchFamily="18" charset="-127"/>
              <a:ea typeface="HY견고딕" panose="02030600000101010101" pitchFamily="18" charset="-127"/>
              <a:cs typeface="함초롬돋움" panose="020B0504000101010101" pitchFamily="50" charset="-127"/>
            </a:endParaRPr>
          </a:p>
        </p:txBody>
      </p:sp>
      <p:graphicFrame>
        <p:nvGraphicFramePr>
          <p:cNvPr id="2" name="다이어그램 1"/>
          <p:cNvGraphicFramePr/>
          <p:nvPr>
            <p:extLst>
              <p:ext uri="{D42A27DB-BD31-4B8C-83A1-F6EECF244321}">
                <p14:modId xmlns:p14="http://schemas.microsoft.com/office/powerpoint/2010/main" val="2643303928"/>
              </p:ext>
            </p:extLst>
          </p:nvPr>
        </p:nvGraphicFramePr>
        <p:xfrm>
          <a:off x="611560" y="730317"/>
          <a:ext cx="6912768" cy="22229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51520" y="3275692"/>
            <a:ext cx="8545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돋움" panose="020B0504000101010101" pitchFamily="50" charset="-127"/>
              </a:rPr>
              <a:t>□ 긴급상황 발생 대비 출입구 확보 대책</a:t>
            </a:r>
            <a:endParaRPr lang="en-US" altLang="ko-KR" b="1" dirty="0">
              <a:latin typeface="HY견고딕" panose="02030600000101010101" pitchFamily="18" charset="-127"/>
              <a:ea typeface="HY견고딕" panose="02030600000101010101" pitchFamily="18" charset="-127"/>
              <a:cs typeface="함초롬돋움" panose="020B0504000101010101" pitchFamily="50" charset="-127"/>
            </a:endParaRPr>
          </a:p>
        </p:txBody>
      </p:sp>
      <p:graphicFrame>
        <p:nvGraphicFramePr>
          <p:cNvPr id="8" name="다이어그램 7"/>
          <p:cNvGraphicFramePr/>
          <p:nvPr>
            <p:extLst>
              <p:ext uri="{D42A27DB-BD31-4B8C-83A1-F6EECF244321}">
                <p14:modId xmlns:p14="http://schemas.microsoft.com/office/powerpoint/2010/main" val="559507104"/>
              </p:ext>
            </p:extLst>
          </p:nvPr>
        </p:nvGraphicFramePr>
        <p:xfrm>
          <a:off x="125760" y="3717032"/>
          <a:ext cx="7038528" cy="31441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564310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26"/>
          <p:cNvSpPr>
            <a:spLocks noChangeArrowheads="1"/>
          </p:cNvSpPr>
          <p:nvPr/>
        </p:nvSpPr>
        <p:spPr bwMode="auto">
          <a:xfrm>
            <a:off x="125760" y="-99392"/>
            <a:ext cx="8892480" cy="6840760"/>
          </a:xfrm>
          <a:prstGeom prst="rect">
            <a:avLst/>
          </a:prstGeom>
          <a:solidFill>
            <a:srgbClr val="FFF6DD">
              <a:alpha val="30000"/>
            </a:srgbClr>
          </a:solidFill>
          <a:ln w="12700">
            <a:solidFill>
              <a:schemeClr val="accent4">
                <a:lumMod val="75000"/>
              </a:schemeClr>
            </a:solidFill>
            <a:prstDash val="dash"/>
            <a:miter lim="800000"/>
            <a:headEnd/>
            <a:tailEnd/>
          </a:ln>
        </p:spPr>
        <p:txBody>
          <a:bodyPr wrap="none" lIns="87275" tIns="43639" rIns="87275" bIns="43639" anchor="ctr"/>
          <a:lstStyle/>
          <a:p>
            <a:pPr algn="just">
              <a:spcBef>
                <a:spcPts val="1000"/>
              </a:spcBef>
            </a:pPr>
            <a:endParaRPr lang="en-US" altLang="ko-KR" dirty="0">
              <a:solidFill>
                <a:srgbClr val="373A4F"/>
              </a:solidFill>
              <a:latin typeface="함초롬돋움" panose="020B0504000101010101" pitchFamily="50" charset="-127"/>
              <a:ea typeface="함초롬돋움" panose="020B0504000101010101" pitchFamily="50" charset="-127"/>
              <a:cs typeface="함초롬돋움" panose="020B0504000101010101" pitchFamily="50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332656"/>
            <a:ext cx="8545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돋움" panose="020B0504000101010101" pitchFamily="50" charset="-127"/>
              </a:rPr>
              <a:t>□ 안전관리요원 배치계획</a:t>
            </a:r>
            <a:endParaRPr lang="en-US" altLang="ko-KR" b="1" dirty="0">
              <a:latin typeface="HY견고딕" panose="02030600000101010101" pitchFamily="18" charset="-127"/>
              <a:ea typeface="HY견고딕" panose="02030600000101010101" pitchFamily="18" charset="-127"/>
              <a:cs typeface="함초롬돋움" panose="020B0504000101010101" pitchFamily="50" charset="-127"/>
            </a:endParaRPr>
          </a:p>
        </p:txBody>
      </p:sp>
      <p:graphicFrame>
        <p:nvGraphicFramePr>
          <p:cNvPr id="4" name="다이어그램 3"/>
          <p:cNvGraphicFramePr/>
          <p:nvPr>
            <p:extLst>
              <p:ext uri="{D42A27DB-BD31-4B8C-83A1-F6EECF244321}">
                <p14:modId xmlns:p14="http://schemas.microsoft.com/office/powerpoint/2010/main" val="305038841"/>
              </p:ext>
            </p:extLst>
          </p:nvPr>
        </p:nvGraphicFramePr>
        <p:xfrm>
          <a:off x="575556" y="701988"/>
          <a:ext cx="7992888" cy="42699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35959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" descr="Image">
            <a:extLst>
              <a:ext uri="{FF2B5EF4-FFF2-40B4-BE49-F238E27FC236}">
                <a16:creationId xmlns:a16="http://schemas.microsoft.com/office/drawing/2014/main" id="{34C2C8DF-178A-4A2E-8FCE-A7F486CEC4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1439334" y="-2247620"/>
            <a:ext cx="14734085" cy="10101309"/>
          </a:xfrm>
          <a:prstGeom prst="rect">
            <a:avLst/>
          </a:prstGeom>
          <a:ln w="12700">
            <a:miter lim="400000"/>
          </a:ln>
        </p:spPr>
      </p:pic>
      <p:sp>
        <p:nvSpPr>
          <p:cNvPr id="22" name="object 8">
            <a:extLst>
              <a:ext uri="{FF2B5EF4-FFF2-40B4-BE49-F238E27FC236}">
                <a16:creationId xmlns:a16="http://schemas.microsoft.com/office/drawing/2014/main" id="{28E46679-E9D3-4FBD-8D8D-69C5335F15B7}"/>
              </a:ext>
            </a:extLst>
          </p:cNvPr>
          <p:cNvSpPr txBox="1"/>
          <p:nvPr/>
        </p:nvSpPr>
        <p:spPr>
          <a:xfrm>
            <a:off x="8065971" y="1471455"/>
            <a:ext cx="1581151" cy="2154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indent="12700">
              <a:spcBef>
                <a:spcPts val="100"/>
              </a:spcBef>
              <a:defRPr sz="1400" b="1">
                <a:solidFill>
                  <a:srgbClr val="FFFFFF"/>
                </a:solidFill>
                <a:latin typeface="맑은 고딕"/>
                <a:ea typeface="맑은 고딕"/>
                <a:cs typeface="맑은 고딕"/>
                <a:sym typeface="맑은 고딕"/>
              </a:defRPr>
            </a:pPr>
            <a:r>
              <a:rPr dirty="0"/>
              <a:t>0</a:t>
            </a:r>
            <a:r>
              <a:rPr lang="en-US" altLang="ko-KR" dirty="0"/>
              <a:t>1</a:t>
            </a:r>
            <a:r>
              <a:rPr spc="-10" dirty="0"/>
              <a:t>/</a:t>
            </a:r>
            <a:r>
              <a:rPr spc="-175" dirty="0"/>
              <a:t> </a:t>
            </a:r>
            <a:r>
              <a:rPr spc="-155" dirty="0" err="1"/>
              <a:t>행사장</a:t>
            </a:r>
            <a:r>
              <a:rPr spc="-175" dirty="0"/>
              <a:t> </a:t>
            </a:r>
            <a:r>
              <a:rPr spc="-150" dirty="0" err="1"/>
              <a:t>구성</a:t>
            </a:r>
            <a:r>
              <a:rPr spc="-175" dirty="0"/>
              <a:t> </a:t>
            </a:r>
            <a:endParaRPr spc="-125" dirty="0"/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3" y="4393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 latinLnBrk="1">
              <a:spcBef>
                <a:spcPct val="0"/>
              </a:spcBef>
              <a:spcAft>
                <a:spcPct val="0"/>
              </a:spcAft>
            </a:pPr>
            <a:endParaRPr kumimoji="1" lang="ko-KR" altLang="ko-KR" dirty="0"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3" y="4393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 latinLnBrk="1">
              <a:spcBef>
                <a:spcPct val="0"/>
              </a:spcBef>
              <a:spcAft>
                <a:spcPct val="0"/>
              </a:spcAft>
            </a:pPr>
            <a:endParaRPr kumimoji="1" lang="ko-KR" altLang="ko-KR" dirty="0"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3" y="4393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 latinLnBrk="1">
              <a:spcBef>
                <a:spcPct val="0"/>
              </a:spcBef>
              <a:spcAft>
                <a:spcPct val="0"/>
              </a:spcAft>
            </a:pPr>
            <a:endParaRPr kumimoji="1" lang="ko-KR" altLang="ko-KR" dirty="0"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5" name="Rectangle 4"/>
          <p:cNvSpPr>
            <a:spLocks noChangeArrowheads="1"/>
          </p:cNvSpPr>
          <p:nvPr/>
        </p:nvSpPr>
        <p:spPr bwMode="auto">
          <a:xfrm>
            <a:off x="3" y="4393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 latinLnBrk="1">
              <a:spcBef>
                <a:spcPct val="0"/>
              </a:spcBef>
              <a:spcAft>
                <a:spcPct val="0"/>
              </a:spcAft>
            </a:pPr>
            <a:endParaRPr kumimoji="1" lang="ko-KR" altLang="ko-KR" dirty="0"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3" y="4393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 latinLnBrk="1">
              <a:spcBef>
                <a:spcPct val="0"/>
              </a:spcBef>
              <a:spcAft>
                <a:spcPct val="0"/>
              </a:spcAft>
            </a:pPr>
            <a:endParaRPr kumimoji="1" lang="ko-KR" altLang="ko-KR" dirty="0"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7" name="Rectangle 6"/>
          <p:cNvSpPr>
            <a:spLocks noChangeArrowheads="1"/>
          </p:cNvSpPr>
          <p:nvPr/>
        </p:nvSpPr>
        <p:spPr bwMode="auto">
          <a:xfrm>
            <a:off x="3" y="4393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 latinLnBrk="1">
              <a:spcBef>
                <a:spcPct val="0"/>
              </a:spcBef>
              <a:spcAft>
                <a:spcPct val="0"/>
              </a:spcAft>
            </a:pPr>
            <a:endParaRPr kumimoji="1" lang="ko-KR" altLang="ko-KR" dirty="0"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8" name="Rectangle 7"/>
          <p:cNvSpPr>
            <a:spLocks noChangeArrowheads="1"/>
          </p:cNvSpPr>
          <p:nvPr/>
        </p:nvSpPr>
        <p:spPr bwMode="auto">
          <a:xfrm>
            <a:off x="3" y="4393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 latinLnBrk="1">
              <a:spcBef>
                <a:spcPct val="0"/>
              </a:spcBef>
              <a:spcAft>
                <a:spcPct val="0"/>
              </a:spcAft>
            </a:pPr>
            <a:endParaRPr kumimoji="1" lang="ko-KR" altLang="ko-KR" dirty="0"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9" name="Rectangle 8"/>
          <p:cNvSpPr>
            <a:spLocks noChangeArrowheads="1"/>
          </p:cNvSpPr>
          <p:nvPr/>
        </p:nvSpPr>
        <p:spPr bwMode="auto">
          <a:xfrm>
            <a:off x="3" y="4393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 latinLnBrk="1">
              <a:spcBef>
                <a:spcPct val="0"/>
              </a:spcBef>
              <a:spcAft>
                <a:spcPct val="0"/>
              </a:spcAft>
            </a:pPr>
            <a:endParaRPr kumimoji="1" lang="ko-KR" altLang="ko-KR" dirty="0"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pic>
        <p:nvPicPr>
          <p:cNvPr id="20" name="_x192544696" descr="EMB0000b634009f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37" t="3615" r="2265" b="8886"/>
          <a:stretch/>
        </p:blipFill>
        <p:spPr bwMode="auto">
          <a:xfrm>
            <a:off x="0" y="0"/>
            <a:ext cx="1476672" cy="638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직사각형 22"/>
          <p:cNvSpPr/>
          <p:nvPr/>
        </p:nvSpPr>
        <p:spPr>
          <a:xfrm>
            <a:off x="0" y="672644"/>
            <a:ext cx="9147281" cy="524108"/>
          </a:xfrm>
          <a:prstGeom prst="rect">
            <a:avLst/>
          </a:prstGeom>
          <a:solidFill>
            <a:srgbClr val="FFC000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 smtId="4294967295"/>
            </a:defPPr>
            <a:lvl1pPr marL="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1pPr>
            <a:lvl2pPr marL="45720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2pPr>
            <a:lvl3pPr marL="91440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3pPr>
            <a:lvl4pPr marL="137160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4pPr>
            <a:lvl5pPr marL="182880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8pPr>
          </a:lstStyle>
          <a:p>
            <a:pPr algn="ctr"/>
            <a:endParaRPr lang="ko-KR" altLang="en-US" dirty="0"/>
          </a:p>
        </p:txBody>
      </p:sp>
      <p:sp>
        <p:nvSpPr>
          <p:cNvPr id="24" name="Rectangle 3"/>
          <p:cNvSpPr>
            <a:spLocks noChangeArrowheads="1"/>
          </p:cNvSpPr>
          <p:nvPr/>
        </p:nvSpPr>
        <p:spPr bwMode="auto">
          <a:xfrm>
            <a:off x="624845" y="742905"/>
            <a:ext cx="8431039" cy="369054"/>
          </a:xfrm>
          <a:prstGeom prst="rect">
            <a:avLst/>
          </a:prstGeom>
          <a:ln w="19050">
            <a:gradFill flip="none" rotWithShape="1">
              <a:gsLst>
                <a:gs pos="0">
                  <a:schemeClr val="accent4">
                    <a:lumMod val="0"/>
                    <a:lumOff val="100000"/>
                  </a:schemeClr>
                </a:gs>
                <a:gs pos="72000">
                  <a:srgbClr val="FFEAAB"/>
                </a:gs>
                <a:gs pos="42000">
                  <a:schemeClr val="accent4">
                    <a:lumMod val="0"/>
                    <a:lumOff val="100000"/>
                  </a:schemeClr>
                </a:gs>
                <a:gs pos="100000">
                  <a:schemeClr val="accent4">
                    <a:lumMod val="100000"/>
                  </a:schemeClr>
                </a:gs>
              </a:gsLst>
              <a:lin ang="10800000" scaled="1"/>
              <a:tileRect/>
            </a:gra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anchor="ctr" anchorCtr="0"/>
          <a:lstStyle/>
          <a:p>
            <a:pPr>
              <a:lnSpc>
                <a:spcPct val="110000"/>
              </a:lnSpc>
              <a:defRPr/>
            </a:pPr>
            <a:r>
              <a:rPr lang="ko-KR" altLang="en-US" sz="2000" b="1" dirty="0">
                <a:solidFill>
                  <a:srgbClr val="003366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행사장 구성도</a:t>
            </a:r>
            <a:endParaRPr lang="en-US" altLang="ko-KR" sz="2000" b="1" dirty="0">
              <a:solidFill>
                <a:srgbClr val="0000F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pSp>
        <p:nvGrpSpPr>
          <p:cNvPr id="25" name="그룹 24"/>
          <p:cNvGrpSpPr/>
          <p:nvPr/>
        </p:nvGrpSpPr>
        <p:grpSpPr>
          <a:xfrm>
            <a:off x="91396" y="750171"/>
            <a:ext cx="462597" cy="369054"/>
            <a:chOff x="72008" y="764704"/>
            <a:chExt cx="462597" cy="369054"/>
          </a:xfrm>
          <a:gradFill flip="none" rotWithShape="1">
            <a:gsLst>
              <a:gs pos="0">
                <a:schemeClr val="accent4">
                  <a:lumMod val="0"/>
                  <a:lumOff val="100000"/>
                </a:schemeClr>
              </a:gs>
              <a:gs pos="40000">
                <a:srgbClr val="FFFFD9"/>
              </a:gs>
              <a:gs pos="100000">
                <a:srgbClr val="F2B800"/>
              </a:gs>
            </a:gsLst>
            <a:path path="circle">
              <a:fillToRect l="50000" t="50000" r="50000" b="50000"/>
            </a:path>
            <a:tileRect/>
          </a:gradFill>
        </p:grpSpPr>
        <p:sp>
          <p:nvSpPr>
            <p:cNvPr id="29" name="Rectangle 36"/>
            <p:cNvSpPr>
              <a:spLocks noChangeArrowheads="1"/>
            </p:cNvSpPr>
            <p:nvPr/>
          </p:nvSpPr>
          <p:spPr bwMode="auto">
            <a:xfrm>
              <a:off x="72008" y="764704"/>
              <a:ext cx="462597" cy="369054"/>
            </a:xfrm>
            <a:prstGeom prst="rect">
              <a:avLst/>
            </a:prstGeom>
            <a:grpFill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ko-KR" altLang="en-US" dirty="0"/>
            </a:p>
          </p:txBody>
        </p:sp>
        <p:sp>
          <p:nvSpPr>
            <p:cNvPr id="30" name="Rectangle 37"/>
            <p:cNvSpPr>
              <a:spLocks noChangeArrowheads="1"/>
            </p:cNvSpPr>
            <p:nvPr/>
          </p:nvSpPr>
          <p:spPr bwMode="auto">
            <a:xfrm>
              <a:off x="108715" y="826143"/>
              <a:ext cx="389183" cy="246177"/>
            </a:xfrm>
            <a:prstGeom prst="rect">
              <a:avLst/>
            </a:prstGeom>
            <a:grpFill/>
          </p:spPr>
          <p:txBody>
            <a:bodyPr anchor="ctr"/>
            <a:lstStyle/>
            <a:p>
              <a:pPr algn="ctr">
                <a:defRPr/>
              </a:pPr>
              <a:r>
                <a:rPr lang="en-US" altLang="ko-KR" sz="2800" b="1" dirty="0">
                  <a:latin typeface="휴먼고딕" panose="02010504000101010101" pitchFamily="2" charset="-127"/>
                  <a:ea typeface="휴먼고딕" panose="02010504000101010101" pitchFamily="2" charset="-127"/>
                </a:rPr>
                <a:t>Ⅱ</a:t>
              </a:r>
            </a:p>
          </p:txBody>
        </p:sp>
      </p:grp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517286" y="1819672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4" name="object 10">
            <a:extLst>
              <a:ext uri="{FF2B5EF4-FFF2-40B4-BE49-F238E27FC236}">
                <a16:creationId xmlns:a16="http://schemas.microsoft.com/office/drawing/2014/main" id="{8960F91C-5CFF-4912-A4F2-8C57CC3167A4}"/>
              </a:ext>
            </a:extLst>
          </p:cNvPr>
          <p:cNvSpPr txBox="1"/>
          <p:nvPr/>
        </p:nvSpPr>
        <p:spPr>
          <a:xfrm>
            <a:off x="633974" y="6008126"/>
            <a:ext cx="5738225" cy="977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indent="12700">
              <a:spcBef>
                <a:spcPts val="100"/>
              </a:spcBef>
              <a:defRPr sz="1100" b="1" spc="-120">
                <a:solidFill>
                  <a:srgbClr val="231F20"/>
                </a:solidFill>
                <a:latin typeface="맑은 고딕"/>
                <a:ea typeface="맑은 고딕"/>
                <a:cs typeface="맑은 고딕"/>
                <a:sym typeface="맑은 고딕"/>
              </a:defRPr>
            </a:pPr>
            <a:r>
              <a:rPr dirty="0" err="1"/>
              <a:t>ㆍ직문</a:t>
            </a:r>
            <a:r>
              <a:rPr spc="-170" dirty="0"/>
              <a:t> </a:t>
            </a:r>
            <a:r>
              <a:rPr spc="0" dirty="0"/>
              <a:t>2개</a:t>
            </a:r>
            <a:r>
              <a:rPr spc="79" dirty="0"/>
              <a:t> </a:t>
            </a:r>
            <a:r>
              <a:rPr spc="55" dirty="0"/>
              <a:t>/</a:t>
            </a:r>
            <a:r>
              <a:rPr spc="-170" dirty="0"/>
              <a:t> </a:t>
            </a:r>
            <a:r>
              <a:rPr dirty="0" err="1"/>
              <a:t>조명타워</a:t>
            </a:r>
            <a:r>
              <a:rPr spc="-164" dirty="0"/>
              <a:t> </a:t>
            </a:r>
            <a:r>
              <a:rPr spc="-39" dirty="0"/>
              <a:t>4기</a:t>
            </a:r>
            <a:r>
              <a:rPr spc="-170" dirty="0"/>
              <a:t> </a:t>
            </a:r>
            <a:r>
              <a:rPr spc="-85" dirty="0"/>
              <a:t>(</a:t>
            </a:r>
            <a:r>
              <a:rPr spc="-85" dirty="0" err="1"/>
              <a:t>현장</a:t>
            </a:r>
            <a:r>
              <a:rPr spc="-170" dirty="0"/>
              <a:t> </a:t>
            </a:r>
            <a:r>
              <a:rPr dirty="0" err="1"/>
              <a:t>발전차</a:t>
            </a:r>
            <a:r>
              <a:rPr spc="-170" dirty="0"/>
              <a:t> </a:t>
            </a:r>
            <a:r>
              <a:rPr spc="-25" dirty="0" err="1"/>
              <a:t>필요</a:t>
            </a:r>
            <a:r>
              <a:rPr spc="-25" dirty="0"/>
              <a:t>)</a:t>
            </a:r>
          </a:p>
          <a:p>
            <a:pPr marR="5080" indent="12700">
              <a:lnSpc>
                <a:spcPct val="166700"/>
              </a:lnSpc>
              <a:defRPr sz="1100" b="1" spc="-120">
                <a:solidFill>
                  <a:srgbClr val="231F20"/>
                </a:solidFill>
                <a:latin typeface="맑은 고딕"/>
                <a:ea typeface="맑은 고딕"/>
                <a:cs typeface="맑은 고딕"/>
                <a:sym typeface="맑은 고딕"/>
              </a:defRPr>
            </a:pPr>
            <a:r>
              <a:rPr dirty="0" err="1"/>
              <a:t>ㆍ전광판</a:t>
            </a:r>
            <a:r>
              <a:rPr spc="-170" dirty="0"/>
              <a:t> </a:t>
            </a:r>
            <a:r>
              <a:rPr spc="0" dirty="0"/>
              <a:t>1조</a:t>
            </a:r>
            <a:r>
              <a:rPr spc="95" dirty="0"/>
              <a:t> </a:t>
            </a:r>
            <a:r>
              <a:rPr dirty="0" err="1"/>
              <a:t>관리자</a:t>
            </a:r>
            <a:r>
              <a:rPr spc="-170" dirty="0"/>
              <a:t> </a:t>
            </a:r>
            <a:r>
              <a:rPr dirty="0" err="1"/>
              <a:t>대행사</a:t>
            </a:r>
            <a:r>
              <a:rPr spc="-164" dirty="0"/>
              <a:t> </a:t>
            </a:r>
            <a:r>
              <a:rPr spc="-65" dirty="0" err="1"/>
              <a:t>진행</a:t>
            </a:r>
            <a:r>
              <a:rPr spc="-65" dirty="0"/>
              <a:t>/</a:t>
            </a:r>
            <a:r>
              <a:rPr spc="-164" dirty="0"/>
              <a:t> </a:t>
            </a:r>
            <a:r>
              <a:rPr spc="-114" dirty="0" err="1"/>
              <a:t>현장</a:t>
            </a:r>
            <a:r>
              <a:rPr spc="-164" dirty="0"/>
              <a:t> </a:t>
            </a:r>
            <a:r>
              <a:rPr dirty="0" err="1"/>
              <a:t>성화대</a:t>
            </a:r>
            <a:r>
              <a:rPr spc="-164" dirty="0"/>
              <a:t> </a:t>
            </a:r>
            <a:r>
              <a:rPr spc="-114" dirty="0" err="1"/>
              <a:t>설치</a:t>
            </a:r>
            <a:r>
              <a:rPr spc="-164" dirty="0"/>
              <a:t> </a:t>
            </a:r>
            <a:r>
              <a:rPr spc="-25" dirty="0" err="1"/>
              <a:t>진행</a:t>
            </a:r>
            <a:r>
              <a:rPr spc="-25" dirty="0"/>
              <a:t> </a:t>
            </a:r>
            <a:endParaRPr lang="en-US" altLang="ko-KR" spc="-25" dirty="0"/>
          </a:p>
          <a:p>
            <a:pPr marR="5080" indent="12700">
              <a:lnSpc>
                <a:spcPct val="166700"/>
              </a:lnSpc>
              <a:defRPr sz="1100" b="1" spc="-120">
                <a:solidFill>
                  <a:srgbClr val="231F20"/>
                </a:solidFill>
                <a:latin typeface="맑은 고딕"/>
                <a:ea typeface="맑은 고딕"/>
                <a:cs typeface="맑은 고딕"/>
                <a:sym typeface="맑은 고딕"/>
              </a:defRPr>
            </a:pPr>
            <a:r>
              <a:rPr spc="-125" dirty="0" err="1"/>
              <a:t>ㆍ주차가능대수</a:t>
            </a:r>
            <a:r>
              <a:rPr spc="-140" dirty="0"/>
              <a:t> </a:t>
            </a:r>
            <a:r>
              <a:rPr spc="159" dirty="0"/>
              <a:t>:</a:t>
            </a:r>
            <a:r>
              <a:rPr spc="-140" dirty="0"/>
              <a:t> </a:t>
            </a:r>
            <a:r>
              <a:rPr spc="-19" dirty="0"/>
              <a:t>222대</a:t>
            </a:r>
            <a:r>
              <a:rPr spc="-140" dirty="0"/>
              <a:t> </a:t>
            </a:r>
            <a:r>
              <a:rPr spc="-100" dirty="0"/>
              <a:t>(</a:t>
            </a:r>
            <a:r>
              <a:rPr spc="-100" dirty="0" err="1"/>
              <a:t>선수단</a:t>
            </a:r>
            <a:r>
              <a:rPr spc="-140" dirty="0"/>
              <a:t> </a:t>
            </a:r>
            <a:r>
              <a:rPr spc="-125" dirty="0" err="1"/>
              <a:t>주차공간과</a:t>
            </a:r>
            <a:r>
              <a:rPr spc="-140" dirty="0"/>
              <a:t> </a:t>
            </a:r>
            <a:r>
              <a:rPr spc="-125" dirty="0" err="1"/>
              <a:t>입장객주차공간</a:t>
            </a:r>
            <a:r>
              <a:rPr spc="-135" dirty="0"/>
              <a:t> </a:t>
            </a:r>
            <a:r>
              <a:rPr spc="-25" dirty="0" err="1"/>
              <a:t>분리</a:t>
            </a:r>
            <a:r>
              <a:rPr spc="-25" dirty="0"/>
              <a:t>) </a:t>
            </a:r>
            <a:endParaRPr lang="en-US" altLang="ko-KR" spc="-25" dirty="0"/>
          </a:p>
          <a:p>
            <a:pPr marR="5080" indent="12700">
              <a:lnSpc>
                <a:spcPct val="166700"/>
              </a:lnSpc>
              <a:defRPr sz="1100" b="1" spc="-120">
                <a:solidFill>
                  <a:srgbClr val="231F20"/>
                </a:solidFill>
                <a:latin typeface="맑은 고딕"/>
                <a:ea typeface="맑은 고딕"/>
                <a:cs typeface="맑은 고딕"/>
                <a:sym typeface="맑은 고딕"/>
              </a:defRPr>
            </a:pPr>
            <a:r>
              <a:rPr dirty="0" err="1"/>
              <a:t>ㆍ화장실</a:t>
            </a:r>
            <a:r>
              <a:rPr spc="-155" dirty="0"/>
              <a:t> </a:t>
            </a:r>
            <a:r>
              <a:rPr spc="-30" dirty="0"/>
              <a:t>:여자5칸,</a:t>
            </a:r>
            <a:r>
              <a:rPr spc="-155" dirty="0"/>
              <a:t> </a:t>
            </a:r>
            <a:r>
              <a:rPr spc="-114" dirty="0" err="1"/>
              <a:t>남자</a:t>
            </a:r>
            <a:r>
              <a:rPr spc="-155" dirty="0"/>
              <a:t> </a:t>
            </a:r>
            <a:r>
              <a:rPr spc="-39" dirty="0"/>
              <a:t>3칸</a:t>
            </a:r>
            <a:r>
              <a:rPr spc="-150" dirty="0"/>
              <a:t> </a:t>
            </a:r>
            <a:r>
              <a:rPr spc="-135" dirty="0"/>
              <a:t>+</a:t>
            </a:r>
            <a:r>
              <a:rPr spc="-155" dirty="0"/>
              <a:t> </a:t>
            </a:r>
            <a:r>
              <a:rPr spc="-114" dirty="0" err="1"/>
              <a:t>외부</a:t>
            </a:r>
            <a:r>
              <a:rPr spc="-155" dirty="0"/>
              <a:t> </a:t>
            </a:r>
            <a:r>
              <a:rPr dirty="0" err="1"/>
              <a:t>화장실</a:t>
            </a:r>
            <a:r>
              <a:rPr spc="-155" dirty="0"/>
              <a:t> </a:t>
            </a:r>
            <a:r>
              <a:rPr spc="-95" dirty="0"/>
              <a:t>및</a:t>
            </a:r>
            <a:r>
              <a:rPr spc="-150" dirty="0"/>
              <a:t> </a:t>
            </a:r>
            <a:r>
              <a:rPr dirty="0" err="1"/>
              <a:t>협의를</a:t>
            </a:r>
            <a:r>
              <a:rPr spc="-155" dirty="0"/>
              <a:t> </a:t>
            </a:r>
            <a:r>
              <a:rPr spc="-114" dirty="0" err="1"/>
              <a:t>통한</a:t>
            </a:r>
            <a:r>
              <a:rPr spc="-155" dirty="0"/>
              <a:t> </a:t>
            </a:r>
            <a:r>
              <a:rPr dirty="0" err="1"/>
              <a:t>화장실</a:t>
            </a:r>
            <a:r>
              <a:rPr spc="-155" dirty="0"/>
              <a:t> </a:t>
            </a:r>
            <a:r>
              <a:rPr spc="-55" dirty="0" err="1"/>
              <a:t>보충</a:t>
            </a:r>
            <a:endParaRPr spc="-55" dirty="0"/>
          </a:p>
        </p:txBody>
      </p:sp>
      <p:pic>
        <p:nvPicPr>
          <p:cNvPr id="46" name="object 2" descr="object 2">
            <a:extLst>
              <a:ext uri="{FF2B5EF4-FFF2-40B4-BE49-F238E27FC236}">
                <a16:creationId xmlns:a16="http://schemas.microsoft.com/office/drawing/2014/main" id="{892BEF13-B8B6-464A-8226-2F11DE300B5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90646" y="2885642"/>
            <a:ext cx="2047994" cy="1150496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4" name="직선 화살표 연결선 3">
            <a:extLst>
              <a:ext uri="{FF2B5EF4-FFF2-40B4-BE49-F238E27FC236}">
                <a16:creationId xmlns:a16="http://schemas.microsoft.com/office/drawing/2014/main" id="{E62C851A-4597-4A53-BC14-16833F00BBC6}"/>
              </a:ext>
            </a:extLst>
          </p:cNvPr>
          <p:cNvCxnSpPr>
            <a:cxnSpLocks/>
          </p:cNvCxnSpPr>
          <p:nvPr/>
        </p:nvCxnSpPr>
        <p:spPr>
          <a:xfrm>
            <a:off x="2313486" y="3573016"/>
            <a:ext cx="576064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" name="object 5" descr="object 5">
            <a:extLst>
              <a:ext uri="{FF2B5EF4-FFF2-40B4-BE49-F238E27FC236}">
                <a16:creationId xmlns:a16="http://schemas.microsoft.com/office/drawing/2014/main" id="{AE090C35-A3E9-40E0-B83C-A58051253EF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4471287" y="2902520"/>
            <a:ext cx="2381465" cy="1150495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cxnSp>
        <p:nvCxnSpPr>
          <p:cNvPr id="48" name="직선 화살표 연결선 47">
            <a:extLst>
              <a:ext uri="{FF2B5EF4-FFF2-40B4-BE49-F238E27FC236}">
                <a16:creationId xmlns:a16="http://schemas.microsoft.com/office/drawing/2014/main" id="{AB1E3362-F86B-43EC-8687-B2397D623C63}"/>
              </a:ext>
            </a:extLst>
          </p:cNvPr>
          <p:cNvCxnSpPr>
            <a:cxnSpLocks/>
          </p:cNvCxnSpPr>
          <p:nvPr/>
        </p:nvCxnSpPr>
        <p:spPr>
          <a:xfrm flipH="1" flipV="1">
            <a:off x="4213159" y="2803035"/>
            <a:ext cx="242607" cy="526254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259ACACA-EE85-4239-B566-AABEF29679C2}"/>
              </a:ext>
            </a:extLst>
          </p:cNvPr>
          <p:cNvSpPr txBox="1"/>
          <p:nvPr/>
        </p:nvSpPr>
        <p:spPr>
          <a:xfrm>
            <a:off x="4949991" y="2132856"/>
            <a:ext cx="1494217" cy="40011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 b="1" dirty="0"/>
              <a:t>선수단 사전 대기 공간</a:t>
            </a:r>
            <a:endParaRPr lang="en-US" altLang="ko-KR" sz="1000" b="1" dirty="0"/>
          </a:p>
          <a:p>
            <a:r>
              <a:rPr lang="ko-KR" altLang="en-US" sz="1000" b="1" dirty="0"/>
              <a:t>보조 경기장 활용</a:t>
            </a:r>
          </a:p>
        </p:txBody>
      </p:sp>
      <p:pic>
        <p:nvPicPr>
          <p:cNvPr id="26" name="그림 25">
            <a:extLst>
              <a:ext uri="{FF2B5EF4-FFF2-40B4-BE49-F238E27FC236}">
                <a16:creationId xmlns:a16="http://schemas.microsoft.com/office/drawing/2014/main" id="{09ABF2D6-0A89-4390-9EA3-B306952A5C7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853" y="1419187"/>
            <a:ext cx="1363298" cy="1215960"/>
          </a:xfrm>
          <a:prstGeom prst="rect">
            <a:avLst/>
          </a:prstGeom>
        </p:spPr>
      </p:pic>
      <p:cxnSp>
        <p:nvCxnSpPr>
          <p:cNvPr id="49" name="직선 화살표 연결선 48">
            <a:extLst>
              <a:ext uri="{FF2B5EF4-FFF2-40B4-BE49-F238E27FC236}">
                <a16:creationId xmlns:a16="http://schemas.microsoft.com/office/drawing/2014/main" id="{D6978DC6-B162-4E87-9893-C8E10268FC60}"/>
              </a:ext>
            </a:extLst>
          </p:cNvPr>
          <p:cNvCxnSpPr>
            <a:cxnSpLocks/>
          </p:cNvCxnSpPr>
          <p:nvPr/>
        </p:nvCxnSpPr>
        <p:spPr>
          <a:xfrm flipH="1">
            <a:off x="2267744" y="2171995"/>
            <a:ext cx="333774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직선 화살표 연결선 50">
            <a:extLst>
              <a:ext uri="{FF2B5EF4-FFF2-40B4-BE49-F238E27FC236}">
                <a16:creationId xmlns:a16="http://schemas.microsoft.com/office/drawing/2014/main" id="{94930CA4-26B9-48B6-B271-8F1C6A846B44}"/>
              </a:ext>
            </a:extLst>
          </p:cNvPr>
          <p:cNvCxnSpPr>
            <a:cxnSpLocks/>
          </p:cNvCxnSpPr>
          <p:nvPr/>
        </p:nvCxnSpPr>
        <p:spPr>
          <a:xfrm flipH="1">
            <a:off x="7796707" y="3185273"/>
            <a:ext cx="334235" cy="144016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4" name="그림 53">
            <a:extLst>
              <a:ext uri="{FF2B5EF4-FFF2-40B4-BE49-F238E27FC236}">
                <a16:creationId xmlns:a16="http://schemas.microsoft.com/office/drawing/2014/main" id="{FA1A5645-595B-4C62-BC27-AF3ED8E8B10C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4809" y="2342469"/>
            <a:ext cx="1840899" cy="781698"/>
          </a:xfrm>
          <a:prstGeom prst="rect">
            <a:avLst/>
          </a:prstGeom>
        </p:spPr>
      </p:pic>
      <p:sp>
        <p:nvSpPr>
          <p:cNvPr id="55" name="TextBox 54">
            <a:extLst>
              <a:ext uri="{FF2B5EF4-FFF2-40B4-BE49-F238E27FC236}">
                <a16:creationId xmlns:a16="http://schemas.microsoft.com/office/drawing/2014/main" id="{FAA73D98-5FFD-418F-A64E-2E41B9B31DC5}"/>
              </a:ext>
            </a:extLst>
          </p:cNvPr>
          <p:cNvSpPr txBox="1"/>
          <p:nvPr/>
        </p:nvSpPr>
        <p:spPr>
          <a:xfrm>
            <a:off x="8386857" y="2629518"/>
            <a:ext cx="939378" cy="2616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altLang="ko-KR" sz="1100" dirty="0"/>
              <a:t>LED </a:t>
            </a:r>
            <a:r>
              <a:rPr lang="ko-KR" altLang="en-US" sz="1100" dirty="0"/>
              <a:t>시스템</a:t>
            </a:r>
          </a:p>
        </p:txBody>
      </p:sp>
    </p:spTree>
    <p:extLst>
      <p:ext uri="{BB962C8B-B14F-4D97-AF65-F5344CB8AC3E}">
        <p14:creationId xmlns:p14="http://schemas.microsoft.com/office/powerpoint/2010/main" val="4270665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>
            <a:extLst>
              <a:ext uri="{FF2B5EF4-FFF2-40B4-BE49-F238E27FC236}">
                <a16:creationId xmlns:a16="http://schemas.microsoft.com/office/drawing/2014/main" id="{5348A0C8-5B47-4F05-96B8-D06BD333C43D}"/>
              </a:ext>
            </a:extLst>
          </p:cNvPr>
          <p:cNvGrpSpPr/>
          <p:nvPr/>
        </p:nvGrpSpPr>
        <p:grpSpPr>
          <a:xfrm>
            <a:off x="1988" y="1196752"/>
            <a:ext cx="9144000" cy="6336704"/>
            <a:chOff x="1588" y="1052736"/>
            <a:chExt cx="9144000" cy="6336704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7EE34DA5-2B9C-4A61-B552-48E95C1EA28A}"/>
                </a:ext>
              </a:extLst>
            </p:cNvPr>
            <p:cNvGrpSpPr/>
            <p:nvPr/>
          </p:nvGrpSpPr>
          <p:grpSpPr>
            <a:xfrm>
              <a:off x="1588" y="1052736"/>
              <a:ext cx="9144000" cy="6336704"/>
              <a:chOff x="36512" y="1196752"/>
              <a:chExt cx="9144000" cy="6336704"/>
            </a:xfrm>
          </p:grpSpPr>
          <p:pic>
            <p:nvPicPr>
              <p:cNvPr id="7" name="그림 6">
                <a:extLst>
                  <a:ext uri="{FF2B5EF4-FFF2-40B4-BE49-F238E27FC236}">
                    <a16:creationId xmlns:a16="http://schemas.microsoft.com/office/drawing/2014/main" id="{2483667C-91D5-49AE-8180-F0D4EEDB42D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512" y="1196752"/>
                <a:ext cx="9144000" cy="6336704"/>
              </a:xfrm>
              <a:prstGeom prst="rect">
                <a:avLst/>
              </a:prstGeom>
            </p:spPr>
          </p:pic>
          <p:grpSp>
            <p:nvGrpSpPr>
              <p:cNvPr id="8" name="그룹 7">
                <a:extLst>
                  <a:ext uri="{FF2B5EF4-FFF2-40B4-BE49-F238E27FC236}">
                    <a16:creationId xmlns:a16="http://schemas.microsoft.com/office/drawing/2014/main" id="{8B53A54B-ECA3-4FFE-9B5B-E8F5A2CDD353}"/>
                  </a:ext>
                </a:extLst>
              </p:cNvPr>
              <p:cNvGrpSpPr/>
              <p:nvPr/>
            </p:nvGrpSpPr>
            <p:grpSpPr>
              <a:xfrm>
                <a:off x="738336" y="1766313"/>
                <a:ext cx="7632179" cy="4038951"/>
                <a:chOff x="738336" y="1766313"/>
                <a:chExt cx="7632179" cy="4038951"/>
              </a:xfrm>
            </p:grpSpPr>
            <p:pic>
              <p:nvPicPr>
                <p:cNvPr id="27" name="그래픽 26" descr="남자">
                  <a:extLst>
                    <a:ext uri="{FF2B5EF4-FFF2-40B4-BE49-F238E27FC236}">
                      <a16:creationId xmlns:a16="http://schemas.microsoft.com/office/drawing/2014/main" id="{D59D4698-CB77-45E0-B5B8-6271D6A4D04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 flipH="1">
                  <a:off x="5526013" y="5157192"/>
                  <a:ext cx="270123" cy="223242"/>
                </a:xfrm>
                <a:prstGeom prst="rect">
                  <a:avLst/>
                </a:prstGeom>
              </p:spPr>
            </p:pic>
            <p:pic>
              <p:nvPicPr>
                <p:cNvPr id="28" name="그래픽 27" descr="남자">
                  <a:extLst>
                    <a:ext uri="{FF2B5EF4-FFF2-40B4-BE49-F238E27FC236}">
                      <a16:creationId xmlns:a16="http://schemas.microsoft.com/office/drawing/2014/main" id="{93A337B6-C2F3-41B6-B433-09CFCC81138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  <a:stretch>
                  <a:fillRect/>
                </a:stretch>
              </p:blipFill>
              <p:spPr>
                <a:xfrm flipH="1">
                  <a:off x="1438622" y="2855424"/>
                  <a:ext cx="270123" cy="270123"/>
                </a:xfrm>
                <a:prstGeom prst="rect">
                  <a:avLst/>
                </a:prstGeom>
              </p:spPr>
            </p:pic>
            <p:pic>
              <p:nvPicPr>
                <p:cNvPr id="32" name="그래픽 31" descr="남자">
                  <a:extLst>
                    <a:ext uri="{FF2B5EF4-FFF2-40B4-BE49-F238E27FC236}">
                      <a16:creationId xmlns:a16="http://schemas.microsoft.com/office/drawing/2014/main" id="{445FCCE3-533B-4849-82C0-3C62BAB7B0D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  <a:stretch>
                  <a:fillRect/>
                </a:stretch>
              </p:blipFill>
              <p:spPr>
                <a:xfrm flipH="1">
                  <a:off x="4581204" y="1979700"/>
                  <a:ext cx="270123" cy="270123"/>
                </a:xfrm>
                <a:prstGeom prst="rect">
                  <a:avLst/>
                </a:prstGeom>
              </p:spPr>
            </p:pic>
            <p:pic>
              <p:nvPicPr>
                <p:cNvPr id="33" name="그래픽 32" descr="남자">
                  <a:extLst>
                    <a:ext uri="{FF2B5EF4-FFF2-40B4-BE49-F238E27FC236}">
                      <a16:creationId xmlns:a16="http://schemas.microsoft.com/office/drawing/2014/main" id="{BEDED034-9B18-4F09-B295-F39AB2DE2D2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  <a:stretch>
                  <a:fillRect/>
                </a:stretch>
              </p:blipFill>
              <p:spPr>
                <a:xfrm flipH="1">
                  <a:off x="7164288" y="2501850"/>
                  <a:ext cx="270123" cy="270123"/>
                </a:xfrm>
                <a:prstGeom prst="rect">
                  <a:avLst/>
                </a:prstGeom>
              </p:spPr>
            </p:pic>
            <p:pic>
              <p:nvPicPr>
                <p:cNvPr id="36" name="그래픽 35" descr="남자">
                  <a:extLst>
                    <a:ext uri="{FF2B5EF4-FFF2-40B4-BE49-F238E27FC236}">
                      <a16:creationId xmlns:a16="http://schemas.microsoft.com/office/drawing/2014/main" id="{123E109C-1C91-419B-9238-0C61EFC8CA8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  <a:stretch>
                  <a:fillRect/>
                </a:stretch>
              </p:blipFill>
              <p:spPr>
                <a:xfrm flipH="1">
                  <a:off x="8100392" y="4995626"/>
                  <a:ext cx="270123" cy="270123"/>
                </a:xfrm>
                <a:prstGeom prst="rect">
                  <a:avLst/>
                </a:prstGeom>
              </p:spPr>
            </p:pic>
            <p:pic>
              <p:nvPicPr>
                <p:cNvPr id="37" name="그래픽 36" descr="남자">
                  <a:extLst>
                    <a:ext uri="{FF2B5EF4-FFF2-40B4-BE49-F238E27FC236}">
                      <a16:creationId xmlns:a16="http://schemas.microsoft.com/office/drawing/2014/main" id="{F44BE33A-9C89-4D1C-AD8D-2EA8072A405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  <a:stretch>
                  <a:fillRect/>
                </a:stretch>
              </p:blipFill>
              <p:spPr>
                <a:xfrm flipH="1">
                  <a:off x="8098432" y="4093405"/>
                  <a:ext cx="270123" cy="270123"/>
                </a:xfrm>
                <a:prstGeom prst="rect">
                  <a:avLst/>
                </a:prstGeom>
              </p:spPr>
            </p:pic>
            <p:pic>
              <p:nvPicPr>
                <p:cNvPr id="38" name="그래픽 37" descr="남자">
                  <a:extLst>
                    <a:ext uri="{FF2B5EF4-FFF2-40B4-BE49-F238E27FC236}">
                      <a16:creationId xmlns:a16="http://schemas.microsoft.com/office/drawing/2014/main" id="{C9BD4B0B-7736-46BC-9DCA-9A1BACF9DD8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  <a:stretch>
                  <a:fillRect/>
                </a:stretch>
              </p:blipFill>
              <p:spPr>
                <a:xfrm flipH="1">
                  <a:off x="7705378" y="2997338"/>
                  <a:ext cx="270123" cy="270123"/>
                </a:xfrm>
                <a:prstGeom prst="rect">
                  <a:avLst/>
                </a:prstGeom>
              </p:spPr>
            </p:pic>
            <p:pic>
              <p:nvPicPr>
                <p:cNvPr id="39" name="그래픽 38" descr="남자">
                  <a:extLst>
                    <a:ext uri="{FF2B5EF4-FFF2-40B4-BE49-F238E27FC236}">
                      <a16:creationId xmlns:a16="http://schemas.microsoft.com/office/drawing/2014/main" id="{383958F7-AB10-444C-BC63-A44C1832119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  <a:stretch>
                  <a:fillRect/>
                </a:stretch>
              </p:blipFill>
              <p:spPr>
                <a:xfrm flipH="1">
                  <a:off x="7126338" y="5380433"/>
                  <a:ext cx="270123" cy="270123"/>
                </a:xfrm>
                <a:prstGeom prst="rect">
                  <a:avLst/>
                </a:prstGeom>
              </p:spPr>
            </p:pic>
            <p:pic>
              <p:nvPicPr>
                <p:cNvPr id="40" name="그래픽 39" descr="남자">
                  <a:extLst>
                    <a:ext uri="{FF2B5EF4-FFF2-40B4-BE49-F238E27FC236}">
                      <a16:creationId xmlns:a16="http://schemas.microsoft.com/office/drawing/2014/main" id="{AA19660E-8751-481F-85EB-9B75DE7F498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  <a:stretch>
                  <a:fillRect/>
                </a:stretch>
              </p:blipFill>
              <p:spPr>
                <a:xfrm flipH="1">
                  <a:off x="1971951" y="5535141"/>
                  <a:ext cx="270123" cy="270123"/>
                </a:xfrm>
                <a:prstGeom prst="rect">
                  <a:avLst/>
                </a:prstGeom>
              </p:spPr>
            </p:pic>
            <p:pic>
              <p:nvPicPr>
                <p:cNvPr id="41" name="그래픽 40" descr="남자">
                  <a:extLst>
                    <a:ext uri="{FF2B5EF4-FFF2-40B4-BE49-F238E27FC236}">
                      <a16:creationId xmlns:a16="http://schemas.microsoft.com/office/drawing/2014/main" id="{81DBD747-F95D-43BC-9E8D-D9FB92EEDEE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  <a:stretch>
                  <a:fillRect/>
                </a:stretch>
              </p:blipFill>
              <p:spPr>
                <a:xfrm flipH="1">
                  <a:off x="738336" y="5020542"/>
                  <a:ext cx="270123" cy="270123"/>
                </a:xfrm>
                <a:prstGeom prst="rect">
                  <a:avLst/>
                </a:prstGeom>
              </p:spPr>
            </p:pic>
            <p:pic>
              <p:nvPicPr>
                <p:cNvPr id="42" name="그래픽 41" descr="남자">
                  <a:extLst>
                    <a:ext uri="{FF2B5EF4-FFF2-40B4-BE49-F238E27FC236}">
                      <a16:creationId xmlns:a16="http://schemas.microsoft.com/office/drawing/2014/main" id="{CE876458-8B3A-41CA-91DA-9935F111BD1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  <a:stretch>
                  <a:fillRect/>
                </a:stretch>
              </p:blipFill>
              <p:spPr>
                <a:xfrm flipH="1">
                  <a:off x="745082" y="4083148"/>
                  <a:ext cx="270123" cy="270123"/>
                </a:xfrm>
                <a:prstGeom prst="rect">
                  <a:avLst/>
                </a:prstGeom>
              </p:spPr>
            </p:pic>
            <p:pic>
              <p:nvPicPr>
                <p:cNvPr id="43" name="그래픽 42" descr="남자">
                  <a:extLst>
                    <a:ext uri="{FF2B5EF4-FFF2-40B4-BE49-F238E27FC236}">
                      <a16:creationId xmlns:a16="http://schemas.microsoft.com/office/drawing/2014/main" id="{139369F8-B8CF-4BDA-B843-4782E6388CB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  <a:stretch>
                  <a:fillRect/>
                </a:stretch>
              </p:blipFill>
              <p:spPr>
                <a:xfrm flipH="1">
                  <a:off x="1150243" y="3009881"/>
                  <a:ext cx="270123" cy="270123"/>
                </a:xfrm>
                <a:prstGeom prst="rect">
                  <a:avLst/>
                </a:prstGeom>
              </p:spPr>
            </p:pic>
            <p:pic>
              <p:nvPicPr>
                <p:cNvPr id="44" name="그래픽 43" descr="남자">
                  <a:extLst>
                    <a:ext uri="{FF2B5EF4-FFF2-40B4-BE49-F238E27FC236}">
                      <a16:creationId xmlns:a16="http://schemas.microsoft.com/office/drawing/2014/main" id="{D016EED8-D45D-4B89-8635-DF20973B850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  <a:stretch>
                  <a:fillRect/>
                </a:stretch>
              </p:blipFill>
              <p:spPr>
                <a:xfrm flipH="1">
                  <a:off x="4608512" y="4022973"/>
                  <a:ext cx="270123" cy="270123"/>
                </a:xfrm>
                <a:prstGeom prst="rect">
                  <a:avLst/>
                </a:prstGeom>
              </p:spPr>
            </p:pic>
            <p:pic>
              <p:nvPicPr>
                <p:cNvPr id="45" name="그래픽 44" descr="남자">
                  <a:extLst>
                    <a:ext uri="{FF2B5EF4-FFF2-40B4-BE49-F238E27FC236}">
                      <a16:creationId xmlns:a16="http://schemas.microsoft.com/office/drawing/2014/main" id="{EF110D23-F214-4631-9A93-D702C901351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  <a:stretch>
                  <a:fillRect/>
                </a:stretch>
              </p:blipFill>
              <p:spPr>
                <a:xfrm flipH="1">
                  <a:off x="7436396" y="2066151"/>
                  <a:ext cx="270123" cy="270123"/>
                </a:xfrm>
                <a:prstGeom prst="rect">
                  <a:avLst/>
                </a:prstGeom>
              </p:spPr>
            </p:pic>
            <p:pic>
              <p:nvPicPr>
                <p:cNvPr id="46" name="그래픽 45" descr="남자">
                  <a:extLst>
                    <a:ext uri="{FF2B5EF4-FFF2-40B4-BE49-F238E27FC236}">
                      <a16:creationId xmlns:a16="http://schemas.microsoft.com/office/drawing/2014/main" id="{D8028DF6-6D84-4577-A49B-B94C24F50BB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  <a:stretch>
                  <a:fillRect/>
                </a:stretch>
              </p:blipFill>
              <p:spPr>
                <a:xfrm flipH="1">
                  <a:off x="1971951" y="1766313"/>
                  <a:ext cx="270123" cy="270123"/>
                </a:xfrm>
                <a:prstGeom prst="rect">
                  <a:avLst/>
                </a:prstGeom>
              </p:spPr>
            </p:pic>
          </p:grpSp>
        </p:grpSp>
        <p:pic>
          <p:nvPicPr>
            <p:cNvPr id="34" name="그래픽 33" descr="남자">
              <a:extLst>
                <a:ext uri="{FF2B5EF4-FFF2-40B4-BE49-F238E27FC236}">
                  <a16:creationId xmlns:a16="http://schemas.microsoft.com/office/drawing/2014/main" id="{D1E011D8-DD2B-46E8-886A-1BE0F38DF08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 flipH="1">
              <a:off x="5030798" y="5138984"/>
              <a:ext cx="270123" cy="270123"/>
            </a:xfrm>
            <a:prstGeom prst="rect">
              <a:avLst/>
            </a:prstGeom>
          </p:spPr>
        </p:pic>
        <p:pic>
          <p:nvPicPr>
            <p:cNvPr id="35" name="그래픽 34" descr="남자">
              <a:extLst>
                <a:ext uri="{FF2B5EF4-FFF2-40B4-BE49-F238E27FC236}">
                  <a16:creationId xmlns:a16="http://schemas.microsoft.com/office/drawing/2014/main" id="{34D3D06B-0B89-4AAC-8A9B-F7504BA6CFE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 flipH="1">
              <a:off x="4227016" y="6548065"/>
              <a:ext cx="270123" cy="270123"/>
            </a:xfrm>
            <a:prstGeom prst="rect">
              <a:avLst/>
            </a:prstGeom>
          </p:spPr>
        </p:pic>
      </p:grp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3" y="4393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 latinLnBrk="1">
              <a:spcBef>
                <a:spcPct val="0"/>
              </a:spcBef>
              <a:spcAft>
                <a:spcPct val="0"/>
              </a:spcAft>
            </a:pPr>
            <a:endParaRPr kumimoji="1" lang="ko-KR" altLang="ko-KR" dirty="0"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3" y="4393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 latinLnBrk="1">
              <a:spcBef>
                <a:spcPct val="0"/>
              </a:spcBef>
              <a:spcAft>
                <a:spcPct val="0"/>
              </a:spcAft>
            </a:pPr>
            <a:endParaRPr kumimoji="1" lang="ko-KR" altLang="ko-KR" dirty="0"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3" y="4393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 latinLnBrk="1">
              <a:spcBef>
                <a:spcPct val="0"/>
              </a:spcBef>
              <a:spcAft>
                <a:spcPct val="0"/>
              </a:spcAft>
            </a:pPr>
            <a:endParaRPr kumimoji="1" lang="ko-KR" altLang="ko-KR" dirty="0"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5" name="Rectangle 4"/>
          <p:cNvSpPr>
            <a:spLocks noChangeArrowheads="1"/>
          </p:cNvSpPr>
          <p:nvPr/>
        </p:nvSpPr>
        <p:spPr bwMode="auto">
          <a:xfrm>
            <a:off x="3" y="4393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 latinLnBrk="1">
              <a:spcBef>
                <a:spcPct val="0"/>
              </a:spcBef>
              <a:spcAft>
                <a:spcPct val="0"/>
              </a:spcAft>
            </a:pPr>
            <a:endParaRPr kumimoji="1" lang="ko-KR" altLang="ko-KR" dirty="0"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3" y="4393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 latinLnBrk="1">
              <a:spcBef>
                <a:spcPct val="0"/>
              </a:spcBef>
              <a:spcAft>
                <a:spcPct val="0"/>
              </a:spcAft>
            </a:pPr>
            <a:endParaRPr kumimoji="1" lang="ko-KR" altLang="ko-KR" dirty="0"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7" name="Rectangle 6"/>
          <p:cNvSpPr>
            <a:spLocks noChangeArrowheads="1"/>
          </p:cNvSpPr>
          <p:nvPr/>
        </p:nvSpPr>
        <p:spPr bwMode="auto">
          <a:xfrm>
            <a:off x="3" y="4393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 latinLnBrk="1">
              <a:spcBef>
                <a:spcPct val="0"/>
              </a:spcBef>
              <a:spcAft>
                <a:spcPct val="0"/>
              </a:spcAft>
            </a:pPr>
            <a:endParaRPr kumimoji="1" lang="ko-KR" altLang="ko-KR" dirty="0"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8" name="Rectangle 7"/>
          <p:cNvSpPr>
            <a:spLocks noChangeArrowheads="1"/>
          </p:cNvSpPr>
          <p:nvPr/>
        </p:nvSpPr>
        <p:spPr bwMode="auto">
          <a:xfrm>
            <a:off x="3" y="4393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 latinLnBrk="1">
              <a:spcBef>
                <a:spcPct val="0"/>
              </a:spcBef>
              <a:spcAft>
                <a:spcPct val="0"/>
              </a:spcAft>
            </a:pPr>
            <a:endParaRPr kumimoji="1" lang="ko-KR" altLang="ko-KR" dirty="0"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9" name="Rectangle 8"/>
          <p:cNvSpPr>
            <a:spLocks noChangeArrowheads="1"/>
          </p:cNvSpPr>
          <p:nvPr/>
        </p:nvSpPr>
        <p:spPr bwMode="auto">
          <a:xfrm>
            <a:off x="3" y="4393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 latinLnBrk="1">
              <a:spcBef>
                <a:spcPct val="0"/>
              </a:spcBef>
              <a:spcAft>
                <a:spcPct val="0"/>
              </a:spcAft>
            </a:pPr>
            <a:endParaRPr kumimoji="1" lang="ko-KR" altLang="ko-KR" dirty="0"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pic>
        <p:nvPicPr>
          <p:cNvPr id="20" name="_x192544696" descr="EMB0000b634009f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37" t="3615" r="2265" b="8886"/>
          <a:stretch/>
        </p:blipFill>
        <p:spPr bwMode="auto">
          <a:xfrm>
            <a:off x="0" y="0"/>
            <a:ext cx="1476672" cy="638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직사각형 22"/>
          <p:cNvSpPr/>
          <p:nvPr/>
        </p:nvSpPr>
        <p:spPr>
          <a:xfrm>
            <a:off x="0" y="672644"/>
            <a:ext cx="9147281" cy="524108"/>
          </a:xfrm>
          <a:prstGeom prst="rect">
            <a:avLst/>
          </a:prstGeom>
          <a:solidFill>
            <a:srgbClr val="FFC000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 smtId="4294967295"/>
            </a:defPPr>
            <a:lvl1pPr marL="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1pPr>
            <a:lvl2pPr marL="45720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2pPr>
            <a:lvl3pPr marL="91440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3pPr>
            <a:lvl4pPr marL="137160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4pPr>
            <a:lvl5pPr marL="182880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8pPr>
          </a:lstStyle>
          <a:p>
            <a:pPr algn="ctr"/>
            <a:endParaRPr lang="ko-KR" altLang="en-US" dirty="0"/>
          </a:p>
        </p:txBody>
      </p:sp>
      <p:sp>
        <p:nvSpPr>
          <p:cNvPr id="24" name="Rectangle 3"/>
          <p:cNvSpPr>
            <a:spLocks noChangeArrowheads="1"/>
          </p:cNvSpPr>
          <p:nvPr/>
        </p:nvSpPr>
        <p:spPr bwMode="auto">
          <a:xfrm>
            <a:off x="624845" y="742905"/>
            <a:ext cx="8431039" cy="369054"/>
          </a:xfrm>
          <a:prstGeom prst="rect">
            <a:avLst/>
          </a:prstGeom>
          <a:ln w="19050">
            <a:gradFill flip="none" rotWithShape="1">
              <a:gsLst>
                <a:gs pos="0">
                  <a:schemeClr val="accent4">
                    <a:lumMod val="0"/>
                    <a:lumOff val="100000"/>
                  </a:schemeClr>
                </a:gs>
                <a:gs pos="72000">
                  <a:srgbClr val="FFEAAB"/>
                </a:gs>
                <a:gs pos="42000">
                  <a:schemeClr val="accent4">
                    <a:lumMod val="0"/>
                    <a:lumOff val="100000"/>
                  </a:schemeClr>
                </a:gs>
                <a:gs pos="100000">
                  <a:schemeClr val="accent4">
                    <a:lumMod val="100000"/>
                  </a:schemeClr>
                </a:gs>
              </a:gsLst>
              <a:lin ang="10800000" scaled="1"/>
              <a:tileRect/>
            </a:gra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anchor="ctr" anchorCtr="0"/>
          <a:lstStyle/>
          <a:p>
            <a:pPr>
              <a:lnSpc>
                <a:spcPct val="110000"/>
              </a:lnSpc>
              <a:defRPr/>
            </a:pPr>
            <a:r>
              <a:rPr lang="ko-KR" altLang="en-US" sz="2000" b="1" dirty="0">
                <a:solidFill>
                  <a:srgbClr val="003366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운영인력 배치도 ◆ 총감독</a:t>
            </a:r>
            <a:r>
              <a:rPr lang="en-US" altLang="ko-KR" sz="2000" b="1" dirty="0">
                <a:solidFill>
                  <a:srgbClr val="003366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2000" b="1" dirty="0">
                <a:solidFill>
                  <a:srgbClr val="003366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연출감독 외 </a:t>
            </a:r>
            <a:r>
              <a:rPr lang="en-US" altLang="ko-KR" sz="2000" b="1" dirty="0">
                <a:solidFill>
                  <a:srgbClr val="003366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19</a:t>
            </a:r>
            <a:r>
              <a:rPr lang="ko-KR" altLang="en-US" sz="2000" b="1" dirty="0">
                <a:solidFill>
                  <a:srgbClr val="003366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명 ◆</a:t>
            </a:r>
            <a:endParaRPr lang="en-US" altLang="ko-KR" sz="2000" b="1" dirty="0">
              <a:solidFill>
                <a:srgbClr val="0000F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pSp>
        <p:nvGrpSpPr>
          <p:cNvPr id="25" name="그룹 24"/>
          <p:cNvGrpSpPr/>
          <p:nvPr/>
        </p:nvGrpSpPr>
        <p:grpSpPr>
          <a:xfrm>
            <a:off x="91396" y="750171"/>
            <a:ext cx="462597" cy="369054"/>
            <a:chOff x="72008" y="764704"/>
            <a:chExt cx="462597" cy="369054"/>
          </a:xfrm>
          <a:gradFill flip="none" rotWithShape="1">
            <a:gsLst>
              <a:gs pos="0">
                <a:schemeClr val="accent4">
                  <a:lumMod val="0"/>
                  <a:lumOff val="100000"/>
                </a:schemeClr>
              </a:gs>
              <a:gs pos="40000">
                <a:srgbClr val="FFFFD9"/>
              </a:gs>
              <a:gs pos="100000">
                <a:srgbClr val="F2B800"/>
              </a:gs>
            </a:gsLst>
            <a:path path="circle">
              <a:fillToRect l="50000" t="50000" r="50000" b="50000"/>
            </a:path>
            <a:tileRect/>
          </a:gradFill>
        </p:grpSpPr>
        <p:sp>
          <p:nvSpPr>
            <p:cNvPr id="29" name="Rectangle 36"/>
            <p:cNvSpPr>
              <a:spLocks noChangeArrowheads="1"/>
            </p:cNvSpPr>
            <p:nvPr/>
          </p:nvSpPr>
          <p:spPr bwMode="auto">
            <a:xfrm>
              <a:off x="72008" y="764704"/>
              <a:ext cx="462597" cy="369054"/>
            </a:xfrm>
            <a:prstGeom prst="rect">
              <a:avLst/>
            </a:prstGeom>
            <a:grpFill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ko-KR" altLang="en-US" dirty="0"/>
            </a:p>
          </p:txBody>
        </p:sp>
        <p:sp>
          <p:nvSpPr>
            <p:cNvPr id="30" name="Rectangle 37"/>
            <p:cNvSpPr>
              <a:spLocks noChangeArrowheads="1"/>
            </p:cNvSpPr>
            <p:nvPr/>
          </p:nvSpPr>
          <p:spPr bwMode="auto">
            <a:xfrm>
              <a:off x="108715" y="826143"/>
              <a:ext cx="389183" cy="246177"/>
            </a:xfrm>
            <a:prstGeom prst="rect">
              <a:avLst/>
            </a:prstGeom>
            <a:grpFill/>
          </p:spPr>
          <p:txBody>
            <a:bodyPr anchor="ctr"/>
            <a:lstStyle/>
            <a:p>
              <a:pPr algn="ctr">
                <a:defRPr/>
              </a:pPr>
              <a:r>
                <a:rPr lang="en-US" altLang="ko-KR" sz="2800" b="1" dirty="0">
                  <a:latin typeface="휴먼고딕" panose="02010504000101010101" pitchFamily="2" charset="-127"/>
                  <a:ea typeface="휴먼고딕" panose="02010504000101010101" pitchFamily="2" charset="-127"/>
                </a:rPr>
                <a:t>Ⅱ</a:t>
              </a:r>
            </a:p>
          </p:txBody>
        </p:sp>
      </p:grp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517286" y="1819672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3" name="표 2">
            <a:extLst>
              <a:ext uri="{FF2B5EF4-FFF2-40B4-BE49-F238E27FC236}">
                <a16:creationId xmlns:a16="http://schemas.microsoft.com/office/drawing/2014/main" id="{6AEC2E73-5580-45FC-B848-6E9BE898C8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7222727"/>
              </p:ext>
            </p:extLst>
          </p:nvPr>
        </p:nvGraphicFramePr>
        <p:xfrm>
          <a:off x="2699792" y="2348880"/>
          <a:ext cx="3960441" cy="15327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72">
                  <a:extLst>
                    <a:ext uri="{9D8B030D-6E8A-4147-A177-3AD203B41FA5}">
                      <a16:colId xmlns:a16="http://schemas.microsoft.com/office/drawing/2014/main" val="3269108132"/>
                    </a:ext>
                  </a:extLst>
                </a:gridCol>
                <a:gridCol w="1992222">
                  <a:extLst>
                    <a:ext uri="{9D8B030D-6E8A-4147-A177-3AD203B41FA5}">
                      <a16:colId xmlns:a16="http://schemas.microsoft.com/office/drawing/2014/main" val="3060369296"/>
                    </a:ext>
                  </a:extLst>
                </a:gridCol>
                <a:gridCol w="1320147">
                  <a:extLst>
                    <a:ext uri="{9D8B030D-6E8A-4147-A177-3AD203B41FA5}">
                      <a16:colId xmlns:a16="http://schemas.microsoft.com/office/drawing/2014/main" val="1729977715"/>
                    </a:ext>
                  </a:extLst>
                </a:gridCol>
              </a:tblGrid>
              <a:tr h="281767"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/>
                        <a:t>범례</a:t>
                      </a:r>
                      <a:r>
                        <a:rPr lang="en-US" altLang="ko-KR" sz="1100" dirty="0"/>
                        <a:t>(</a:t>
                      </a:r>
                      <a:r>
                        <a:rPr lang="ko-KR" altLang="en-US" sz="1100" dirty="0"/>
                        <a:t>시스템 기술인력제외</a:t>
                      </a:r>
                      <a:r>
                        <a:rPr lang="en-US" altLang="ko-KR" sz="1100" dirty="0"/>
                        <a:t>)</a:t>
                      </a:r>
                      <a:endParaRPr lang="ko-KR" altLang="en-US" sz="11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3755455"/>
                  </a:ext>
                </a:extLst>
              </a:tr>
              <a:tr h="31274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ICON</a:t>
                      </a:r>
                      <a:endParaRPr lang="ko-KR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/>
                        <a:t>수행분야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/>
                        <a:t>인원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0491609"/>
                  </a:ext>
                </a:extLst>
              </a:tr>
              <a:tr h="312741"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/>
                        <a:t>총감독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1</a:t>
                      </a:r>
                      <a:r>
                        <a:rPr lang="ko-KR" altLang="en-US" sz="1100" dirty="0"/>
                        <a:t>명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3325844"/>
                  </a:ext>
                </a:extLst>
              </a:tr>
              <a:tr h="312741">
                <a:tc>
                  <a:txBody>
                    <a:bodyPr/>
                    <a:lstStyle/>
                    <a:p>
                      <a:pPr algn="ctr" latinLnBrk="1"/>
                      <a:endParaRPr lang="ko-KR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PD </a:t>
                      </a:r>
                      <a:r>
                        <a:rPr lang="ko-KR" altLang="en-US" sz="1100" dirty="0"/>
                        <a:t>및 </a:t>
                      </a:r>
                      <a:r>
                        <a:rPr lang="en-US" altLang="ko-KR" sz="1100" dirty="0"/>
                        <a:t>AD</a:t>
                      </a:r>
                      <a:endParaRPr lang="ko-KR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5</a:t>
                      </a:r>
                      <a:r>
                        <a:rPr lang="ko-KR" altLang="en-US" sz="1100" dirty="0"/>
                        <a:t>명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9605647"/>
                  </a:ext>
                </a:extLst>
              </a:tr>
              <a:tr h="312741">
                <a:tc>
                  <a:txBody>
                    <a:bodyPr/>
                    <a:lstStyle/>
                    <a:p>
                      <a:pPr algn="ctr" latinLnBrk="1"/>
                      <a:endParaRPr lang="ko-KR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/>
                        <a:t>경호 및 안전요원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13</a:t>
                      </a:r>
                      <a:r>
                        <a:rPr lang="ko-KR" altLang="en-US" sz="1100" dirty="0"/>
                        <a:t>명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302314"/>
                  </a:ext>
                </a:extLst>
              </a:tr>
            </a:tbl>
          </a:graphicData>
        </a:graphic>
      </p:graphicFrame>
      <p:pic>
        <p:nvPicPr>
          <p:cNvPr id="5" name="그래픽 4" descr="남자">
            <a:extLst>
              <a:ext uri="{FF2B5EF4-FFF2-40B4-BE49-F238E27FC236}">
                <a16:creationId xmlns:a16="http://schemas.microsoft.com/office/drawing/2014/main" id="{21171D97-411B-4E7B-B360-C75845BBB76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flipH="1">
            <a:off x="2918842" y="2942853"/>
            <a:ext cx="270123" cy="270123"/>
          </a:xfrm>
          <a:prstGeom prst="rect">
            <a:avLst/>
          </a:prstGeom>
        </p:spPr>
      </p:pic>
      <p:pic>
        <p:nvPicPr>
          <p:cNvPr id="22" name="그래픽 21" descr="남자">
            <a:extLst>
              <a:ext uri="{FF2B5EF4-FFF2-40B4-BE49-F238E27FC236}">
                <a16:creationId xmlns:a16="http://schemas.microsoft.com/office/drawing/2014/main" id="{5A3D8552-7CB0-4D43-97AB-321CBF94D64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flipH="1">
            <a:off x="2915816" y="3284984"/>
            <a:ext cx="270123" cy="270123"/>
          </a:xfrm>
          <a:prstGeom prst="rect">
            <a:avLst/>
          </a:prstGeom>
        </p:spPr>
      </p:pic>
      <p:pic>
        <p:nvPicPr>
          <p:cNvPr id="26" name="그래픽 25" descr="남자">
            <a:extLst>
              <a:ext uri="{FF2B5EF4-FFF2-40B4-BE49-F238E27FC236}">
                <a16:creationId xmlns:a16="http://schemas.microsoft.com/office/drawing/2014/main" id="{B21F8392-CCEB-4853-84DE-ED2F85E2E9D6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flipH="1">
            <a:off x="2915816" y="3573016"/>
            <a:ext cx="270123" cy="270123"/>
          </a:xfrm>
          <a:prstGeom prst="rect">
            <a:avLst/>
          </a:prstGeom>
        </p:spPr>
      </p:pic>
      <p:pic>
        <p:nvPicPr>
          <p:cNvPr id="47" name="그래픽 46" descr="남자">
            <a:extLst>
              <a:ext uri="{FF2B5EF4-FFF2-40B4-BE49-F238E27FC236}">
                <a16:creationId xmlns:a16="http://schemas.microsoft.com/office/drawing/2014/main" id="{A0F84A55-9930-48A5-AD6F-D8370C7FECF6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flipH="1">
            <a:off x="3099810" y="2094726"/>
            <a:ext cx="270123" cy="270123"/>
          </a:xfrm>
          <a:prstGeom prst="rect">
            <a:avLst/>
          </a:prstGeom>
        </p:spPr>
      </p:pic>
      <p:pic>
        <p:nvPicPr>
          <p:cNvPr id="48" name="그래픽 47" descr="남자">
            <a:extLst>
              <a:ext uri="{FF2B5EF4-FFF2-40B4-BE49-F238E27FC236}">
                <a16:creationId xmlns:a16="http://schemas.microsoft.com/office/drawing/2014/main" id="{C0D79153-A6B4-43B9-96B2-FE55A863B3F3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flipH="1">
            <a:off x="5574001" y="2043773"/>
            <a:ext cx="270123" cy="27012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직사각형 23"/>
          <p:cNvSpPr/>
          <p:nvPr/>
        </p:nvSpPr>
        <p:spPr>
          <a:xfrm>
            <a:off x="0" y="672644"/>
            <a:ext cx="9147281" cy="524108"/>
          </a:xfrm>
          <a:prstGeom prst="rect">
            <a:avLst/>
          </a:prstGeom>
          <a:solidFill>
            <a:srgbClr val="FFC000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 smtId="4294967295"/>
            </a:defPPr>
            <a:lvl1pPr marL="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1pPr>
            <a:lvl2pPr marL="45720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2pPr>
            <a:lvl3pPr marL="91440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3pPr>
            <a:lvl4pPr marL="137160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4pPr>
            <a:lvl5pPr marL="182880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8pPr>
          </a:lstStyle>
          <a:p>
            <a:pPr algn="ctr"/>
            <a:endParaRPr lang="ko-KR" altLang="en-US" dirty="0"/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auto">
          <a:xfrm>
            <a:off x="624845" y="742905"/>
            <a:ext cx="8431039" cy="369054"/>
          </a:xfrm>
          <a:prstGeom prst="rect">
            <a:avLst/>
          </a:prstGeom>
          <a:ln w="19050">
            <a:gradFill flip="none" rotWithShape="1">
              <a:gsLst>
                <a:gs pos="0">
                  <a:schemeClr val="accent4">
                    <a:lumMod val="0"/>
                    <a:lumOff val="100000"/>
                  </a:schemeClr>
                </a:gs>
                <a:gs pos="72000">
                  <a:srgbClr val="FFEAAB"/>
                </a:gs>
                <a:gs pos="42000">
                  <a:schemeClr val="accent4">
                    <a:lumMod val="0"/>
                    <a:lumOff val="100000"/>
                  </a:schemeClr>
                </a:gs>
                <a:gs pos="100000">
                  <a:schemeClr val="accent4">
                    <a:lumMod val="100000"/>
                  </a:schemeClr>
                </a:gs>
              </a:gsLst>
              <a:lin ang="10800000" scaled="1"/>
              <a:tileRect/>
            </a:gra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anchor="ctr" anchorCtr="0"/>
          <a:lstStyle/>
          <a:p>
            <a:pPr>
              <a:lnSpc>
                <a:spcPct val="110000"/>
              </a:lnSpc>
              <a:defRPr/>
            </a:pPr>
            <a:r>
              <a:rPr lang="ko-KR" altLang="en-US" sz="2000" b="1" dirty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 </a:t>
            </a:r>
            <a:r>
              <a:rPr lang="ko-KR" altLang="en-US" sz="2000" b="1" dirty="0">
                <a:solidFill>
                  <a:srgbClr val="003366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대 회 개 요</a:t>
            </a:r>
            <a:endParaRPr lang="en-US" altLang="ko-KR" sz="2000" b="1" dirty="0">
              <a:solidFill>
                <a:srgbClr val="0000F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91396" y="750171"/>
            <a:ext cx="462597" cy="369054"/>
            <a:chOff x="72008" y="764704"/>
            <a:chExt cx="462597" cy="369054"/>
          </a:xfrm>
          <a:gradFill flip="none" rotWithShape="1">
            <a:gsLst>
              <a:gs pos="0">
                <a:schemeClr val="accent4">
                  <a:lumMod val="0"/>
                  <a:lumOff val="100000"/>
                </a:schemeClr>
              </a:gs>
              <a:gs pos="40000">
                <a:srgbClr val="FFFFD9"/>
              </a:gs>
              <a:gs pos="100000">
                <a:srgbClr val="F2B800"/>
              </a:gs>
            </a:gsLst>
            <a:path path="circle">
              <a:fillToRect l="50000" t="50000" r="50000" b="50000"/>
            </a:path>
            <a:tileRect/>
          </a:gradFill>
        </p:grpSpPr>
        <p:sp>
          <p:nvSpPr>
            <p:cNvPr id="26" name="Rectangle 36"/>
            <p:cNvSpPr>
              <a:spLocks noChangeArrowheads="1"/>
            </p:cNvSpPr>
            <p:nvPr/>
          </p:nvSpPr>
          <p:spPr bwMode="auto">
            <a:xfrm>
              <a:off x="72008" y="764704"/>
              <a:ext cx="462597" cy="369054"/>
            </a:xfrm>
            <a:prstGeom prst="rect">
              <a:avLst/>
            </a:prstGeom>
            <a:grpFill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ko-KR" altLang="en-US" dirty="0"/>
            </a:p>
          </p:txBody>
        </p:sp>
        <p:sp>
          <p:nvSpPr>
            <p:cNvPr id="28" name="Rectangle 37"/>
            <p:cNvSpPr>
              <a:spLocks noChangeArrowheads="1"/>
            </p:cNvSpPr>
            <p:nvPr/>
          </p:nvSpPr>
          <p:spPr bwMode="auto">
            <a:xfrm>
              <a:off x="108715" y="826143"/>
              <a:ext cx="389183" cy="246177"/>
            </a:xfrm>
            <a:prstGeom prst="rect">
              <a:avLst/>
            </a:prstGeom>
            <a:grpFill/>
          </p:spPr>
          <p:txBody>
            <a:bodyPr anchor="ctr"/>
            <a:lstStyle/>
            <a:p>
              <a:pPr algn="ctr">
                <a:defRPr/>
              </a:pPr>
              <a:r>
                <a:rPr lang="en-US" altLang="ko-KR" sz="2800" b="1" dirty="0">
                  <a:latin typeface="휴먼고딕" panose="02010504000101010101" pitchFamily="2" charset="-127"/>
                  <a:ea typeface="휴먼고딕" panose="02010504000101010101" pitchFamily="2" charset="-127"/>
                </a:rPr>
                <a:t>Ⅰ</a:t>
              </a:r>
            </a:p>
          </p:txBody>
        </p:sp>
      </p:grpSp>
      <p:sp>
        <p:nvSpPr>
          <p:cNvPr id="49" name="Rectangle 26"/>
          <p:cNvSpPr>
            <a:spLocks noChangeArrowheads="1"/>
          </p:cNvSpPr>
          <p:nvPr/>
        </p:nvSpPr>
        <p:spPr bwMode="auto">
          <a:xfrm>
            <a:off x="125760" y="1285860"/>
            <a:ext cx="8892480" cy="5455508"/>
          </a:xfrm>
          <a:prstGeom prst="rect">
            <a:avLst/>
          </a:prstGeom>
          <a:solidFill>
            <a:srgbClr val="FFF6DD">
              <a:alpha val="30000"/>
            </a:srgbClr>
          </a:solidFill>
          <a:ln w="12700">
            <a:solidFill>
              <a:schemeClr val="accent4">
                <a:lumMod val="75000"/>
              </a:schemeClr>
            </a:solidFill>
            <a:prstDash val="dash"/>
            <a:miter lim="800000"/>
            <a:headEnd/>
            <a:tailEnd/>
          </a:ln>
        </p:spPr>
        <p:txBody>
          <a:bodyPr wrap="none" lIns="87275" tIns="43639" rIns="87275" bIns="43639" anchor="ctr"/>
          <a:lstStyle/>
          <a:p>
            <a:pPr algn="just">
              <a:spcBef>
                <a:spcPts val="1000"/>
              </a:spcBef>
            </a:pPr>
            <a:endParaRPr lang="en-US" altLang="ko-KR" dirty="0">
              <a:solidFill>
                <a:srgbClr val="373A4F"/>
              </a:solidFill>
              <a:latin typeface="함초롬돋움" panose="020B0504000101010101" pitchFamily="50" charset="-127"/>
              <a:ea typeface="함초롬돋움" panose="020B0504000101010101" pitchFamily="50" charset="-127"/>
              <a:cs typeface="함초롬돋움" panose="020B0504000101010101" pitchFamily="50" charset="-127"/>
            </a:endParaRPr>
          </a:p>
        </p:txBody>
      </p:sp>
      <p:pic>
        <p:nvPicPr>
          <p:cNvPr id="12" name="_x192544696" descr="EMB0000b634009f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37" t="3615" r="2265" b="8886"/>
          <a:stretch/>
        </p:blipFill>
        <p:spPr bwMode="auto">
          <a:xfrm>
            <a:off x="0" y="0"/>
            <a:ext cx="1476672" cy="638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45546" y="1380603"/>
            <a:ext cx="8818942" cy="4438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1000"/>
              </a:spcBef>
            </a:pPr>
            <a:r>
              <a:rPr lang="ko-KR" altLang="en-US" dirty="0">
                <a:latin typeface="+mn-ea"/>
                <a:cs typeface="함초롬바탕" panose="02030504000101010101" pitchFamily="18" charset="-127"/>
              </a:rPr>
              <a:t>❖ </a:t>
            </a:r>
            <a:r>
              <a:rPr lang="ko-KR" altLang="en-US" b="1" dirty="0" err="1">
                <a:latin typeface="+mn-ea"/>
                <a:cs typeface="함초롬바탕" panose="02030504000101010101" pitchFamily="18" charset="-127"/>
              </a:rPr>
              <a:t>행사명</a:t>
            </a:r>
            <a:r>
              <a:rPr lang="ko-KR" altLang="en-US" dirty="0">
                <a:latin typeface="+mn-ea"/>
                <a:cs typeface="함초롬바탕" panose="02030504000101010101" pitchFamily="18" charset="-127"/>
              </a:rPr>
              <a:t> </a:t>
            </a:r>
            <a:r>
              <a:rPr lang="en-US" altLang="ko-KR" dirty="0">
                <a:latin typeface="+mn-ea"/>
                <a:cs typeface="함초롬바탕" panose="02030504000101010101" pitchFamily="18" charset="-127"/>
              </a:rPr>
              <a:t>: </a:t>
            </a:r>
            <a:r>
              <a: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50800" dist="12700" dir="2700000" algn="tl" rotWithShape="0">
                    <a:schemeClr val="tx1">
                      <a:lumMod val="75000"/>
                      <a:lumOff val="25000"/>
                      <a:alpha val="40000"/>
                    </a:schemeClr>
                  </a:outerShdw>
                </a:effectLst>
                <a:latin typeface="+mn-ea"/>
                <a:cs typeface="함초롬바탕" panose="02030504000101010101" pitchFamily="18" charset="-127"/>
              </a:rPr>
              <a:t>제</a:t>
            </a:r>
            <a:r>
              <a:rPr lang="en-US" altLang="ko-KR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50800" dist="12700" dir="2700000" algn="tl" rotWithShape="0">
                    <a:schemeClr val="tx1">
                      <a:lumMod val="75000"/>
                      <a:lumOff val="25000"/>
                      <a:alpha val="40000"/>
                    </a:schemeClr>
                  </a:outerShdw>
                </a:effectLst>
                <a:latin typeface="+mn-ea"/>
                <a:cs typeface="함초롬바탕" panose="02030504000101010101" pitchFamily="18" charset="-127"/>
              </a:rPr>
              <a:t>56</a:t>
            </a:r>
            <a:r>
              <a: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50800" dist="12700" dir="2700000" algn="tl" rotWithShape="0">
                    <a:schemeClr val="tx1">
                      <a:lumMod val="75000"/>
                      <a:lumOff val="25000"/>
                      <a:alpha val="40000"/>
                    </a:schemeClr>
                  </a:outerShdw>
                </a:effectLst>
                <a:latin typeface="+mn-ea"/>
                <a:cs typeface="함초롬바탕" panose="02030504000101010101" pitchFamily="18" charset="-127"/>
              </a:rPr>
              <a:t>회 제주특별자치도민체육대회</a:t>
            </a:r>
            <a:endParaRPr lang="en-US" altLang="ko-KR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50800" dist="12700" dir="2700000" algn="tl" rotWithShape="0">
                  <a:schemeClr val="tx1">
                    <a:lumMod val="75000"/>
                    <a:lumOff val="25000"/>
                    <a:alpha val="40000"/>
                  </a:schemeClr>
                </a:outerShdw>
              </a:effectLst>
              <a:latin typeface="+mn-ea"/>
              <a:cs typeface="함초롬바탕" panose="02030504000101010101" pitchFamily="18" charset="-127"/>
            </a:endParaRPr>
          </a:p>
          <a:p>
            <a:pPr algn="just">
              <a:spcBef>
                <a:spcPts val="1000"/>
              </a:spcBef>
            </a:pPr>
            <a:r>
              <a:rPr lang="ko-KR" altLang="en-US" dirty="0">
                <a:latin typeface="+mn-ea"/>
                <a:cs typeface="함초롬바탕" panose="02030504000101010101" pitchFamily="18" charset="-127"/>
              </a:rPr>
              <a:t>❖ </a:t>
            </a:r>
            <a:r>
              <a:rPr lang="ko-KR" altLang="en-US" b="1" dirty="0">
                <a:latin typeface="+mn-ea"/>
                <a:cs typeface="함초롬바탕" panose="02030504000101010101" pitchFamily="18" charset="-127"/>
              </a:rPr>
              <a:t>기   간</a:t>
            </a:r>
            <a:r>
              <a:rPr lang="ko-KR" altLang="en-US" dirty="0">
                <a:latin typeface="+mn-ea"/>
                <a:cs typeface="함초롬바탕" panose="02030504000101010101" pitchFamily="18" charset="-127"/>
              </a:rPr>
              <a:t> </a:t>
            </a:r>
            <a:r>
              <a:rPr lang="en-US" altLang="ko-KR" dirty="0">
                <a:latin typeface="+mn-ea"/>
                <a:cs typeface="함초롬바탕" panose="02030504000101010101" pitchFamily="18" charset="-127"/>
              </a:rPr>
              <a:t>: </a:t>
            </a:r>
            <a:r>
              <a:rPr lang="en-US" altLang="ko-KR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함초롬바탕" panose="02030504000101010101" pitchFamily="18" charset="-127"/>
              </a:rPr>
              <a:t>2022. 10. 28(</a:t>
            </a:r>
            <a:r>
              <a: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함초롬바탕" panose="02030504000101010101" pitchFamily="18" charset="-127"/>
              </a:rPr>
              <a:t>금</a:t>
            </a:r>
            <a:r>
              <a:rPr lang="en-US" altLang="ko-KR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함초롬바탕" panose="02030504000101010101" pitchFamily="18" charset="-127"/>
              </a:rPr>
              <a:t>) </a:t>
            </a:r>
            <a:r>
              <a: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함초롬바탕" panose="02030504000101010101" pitchFamily="18" charset="-127"/>
              </a:rPr>
              <a:t>∼ </a:t>
            </a:r>
            <a:r>
              <a:rPr lang="en-US" altLang="ko-KR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함초롬바탕" panose="02030504000101010101" pitchFamily="18" charset="-127"/>
              </a:rPr>
              <a:t>30(</a:t>
            </a:r>
            <a:r>
              <a: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함초롬바탕" panose="02030504000101010101" pitchFamily="18" charset="-127"/>
              </a:rPr>
              <a:t>일</a:t>
            </a:r>
            <a:r>
              <a:rPr lang="en-US" altLang="ko-KR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함초롬바탕" panose="02030504000101010101" pitchFamily="18" charset="-127"/>
              </a:rPr>
              <a:t>), 3</a:t>
            </a:r>
            <a:r>
              <a: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함초롬바탕" panose="02030504000101010101" pitchFamily="18" charset="-127"/>
              </a:rPr>
              <a:t>일간</a:t>
            </a:r>
            <a:endParaRPr lang="en-US" altLang="ko-KR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함초롬바탕" panose="02030504000101010101" pitchFamily="18" charset="-127"/>
            </a:endParaRPr>
          </a:p>
          <a:p>
            <a:pPr algn="just">
              <a:spcBef>
                <a:spcPts val="1000"/>
              </a:spcBef>
            </a:pPr>
            <a:r>
              <a:rPr lang="ko-KR" altLang="en-US" dirty="0">
                <a:latin typeface="+mn-ea"/>
                <a:cs typeface="함초롬바탕" panose="02030504000101010101" pitchFamily="18" charset="-127"/>
              </a:rPr>
              <a:t>❖ </a:t>
            </a:r>
            <a:r>
              <a:rPr lang="ko-KR" altLang="en-US" b="1" dirty="0">
                <a:latin typeface="+mn-ea"/>
                <a:cs typeface="함초롬바탕" panose="02030504000101010101" pitchFamily="18" charset="-127"/>
              </a:rPr>
              <a:t>장   소</a:t>
            </a:r>
            <a:r>
              <a:rPr lang="ko-KR" altLang="en-US" dirty="0">
                <a:latin typeface="+mn-ea"/>
                <a:cs typeface="함초롬바탕" panose="02030504000101010101" pitchFamily="18" charset="-127"/>
              </a:rPr>
              <a:t> </a:t>
            </a:r>
            <a:r>
              <a:rPr lang="en-US" altLang="ko-KR" dirty="0">
                <a:latin typeface="+mn-ea"/>
                <a:cs typeface="함초롬바탕" panose="02030504000101010101" pitchFamily="18" charset="-127"/>
              </a:rPr>
              <a:t>: </a:t>
            </a:r>
            <a:r>
              <a: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함초롬바탕" panose="02030504000101010101" pitchFamily="18" charset="-127"/>
              </a:rPr>
              <a:t>제주특별자치도일원</a:t>
            </a:r>
            <a:r>
              <a:rPr lang="en-US" altLang="ko-KR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함초롬바탕" panose="02030504000101010101" pitchFamily="18" charset="-127"/>
              </a:rPr>
              <a:t>(</a:t>
            </a:r>
            <a:r>
              <a: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함초롬바탕" panose="02030504000101010101" pitchFamily="18" charset="-127"/>
              </a:rPr>
              <a:t>서귀포 강창학종합경기장</a:t>
            </a:r>
            <a:r>
              <a:rPr lang="en-US" altLang="ko-KR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함초롬바탕" panose="02030504000101010101" pitchFamily="18" charset="-127"/>
              </a:rPr>
              <a:t>)</a:t>
            </a:r>
          </a:p>
          <a:p>
            <a:pPr algn="just">
              <a:spcBef>
                <a:spcPts val="1000"/>
              </a:spcBef>
            </a:pPr>
            <a:r>
              <a:rPr lang="ko-KR" altLang="en-US" dirty="0">
                <a:latin typeface="+mn-ea"/>
                <a:cs typeface="함초롬바탕" panose="02030504000101010101" pitchFamily="18" charset="-127"/>
              </a:rPr>
              <a:t>❖ </a:t>
            </a:r>
            <a:r>
              <a:rPr lang="ko-KR" altLang="en-US" b="1" dirty="0">
                <a:latin typeface="+mn-ea"/>
                <a:cs typeface="함초롬바탕" panose="02030504000101010101" pitchFamily="18" charset="-127"/>
              </a:rPr>
              <a:t>주최 및 주관 </a:t>
            </a:r>
            <a:endParaRPr lang="en-US" altLang="ko-KR" b="1" dirty="0">
              <a:latin typeface="+mn-ea"/>
              <a:cs typeface="함초롬바탕" panose="02030504000101010101" pitchFamily="18" charset="-127"/>
            </a:endParaRPr>
          </a:p>
          <a:p>
            <a:pPr algn="just">
              <a:lnSpc>
                <a:spcPct val="130000"/>
              </a:lnSpc>
              <a:spcBef>
                <a:spcPts val="900"/>
              </a:spcBef>
            </a:pPr>
            <a:r>
              <a:rPr lang="en-US" altLang="ko-KR" dirty="0">
                <a:latin typeface="+mn-ea"/>
                <a:cs typeface="함초롬바탕" panose="02030504000101010101" pitchFamily="18" charset="-127"/>
              </a:rPr>
              <a:t> - </a:t>
            </a:r>
            <a:r>
              <a:rPr lang="ko-KR" altLang="en-US" dirty="0">
                <a:latin typeface="+mn-ea"/>
                <a:cs typeface="함초롬바탕" panose="02030504000101010101" pitchFamily="18" charset="-127"/>
              </a:rPr>
              <a:t>개최자</a:t>
            </a:r>
            <a:r>
              <a:rPr lang="en-US" altLang="ko-KR" dirty="0">
                <a:latin typeface="+mn-ea"/>
                <a:cs typeface="함초롬바탕" panose="02030504000101010101" pitchFamily="18" charset="-127"/>
              </a:rPr>
              <a:t>(</a:t>
            </a:r>
            <a:r>
              <a:rPr lang="ko-KR" altLang="en-US" dirty="0">
                <a:latin typeface="+mn-ea"/>
                <a:cs typeface="함초롬바탕" panose="02030504000101010101" pitchFamily="18" charset="-127"/>
              </a:rPr>
              <a:t>주최</a:t>
            </a:r>
            <a:r>
              <a:rPr lang="en-US" altLang="ko-KR" dirty="0">
                <a:latin typeface="+mn-ea"/>
                <a:cs typeface="함초롬바탕" panose="02030504000101010101" pitchFamily="18" charset="-127"/>
              </a:rPr>
              <a:t>)</a:t>
            </a:r>
            <a:r>
              <a:rPr lang="ko-KR" altLang="en-US" dirty="0">
                <a:latin typeface="+mn-ea"/>
                <a:cs typeface="함초롬바탕" panose="02030504000101010101" pitchFamily="18" charset="-127"/>
              </a:rPr>
              <a:t> </a:t>
            </a:r>
            <a:r>
              <a:rPr lang="en-US" altLang="ko-KR" dirty="0">
                <a:latin typeface="+mn-ea"/>
                <a:cs typeface="함초롬바탕" panose="02030504000101010101" pitchFamily="18" charset="-127"/>
              </a:rPr>
              <a:t>: </a:t>
            </a:r>
            <a:r>
              <a:rPr lang="ko-KR" altLang="en-US" dirty="0">
                <a:latin typeface="+mn-ea"/>
                <a:cs typeface="함초롬바탕" panose="02030504000101010101" pitchFamily="18" charset="-127"/>
              </a:rPr>
              <a:t>제주특별자치도체육회 </a:t>
            </a:r>
            <a:endParaRPr lang="en-US" altLang="ko-KR" dirty="0">
              <a:latin typeface="+mn-ea"/>
              <a:cs typeface="함초롬바탕" panose="02030504000101010101" pitchFamily="18" charset="-127"/>
            </a:endParaRPr>
          </a:p>
          <a:p>
            <a:pPr algn="just">
              <a:lnSpc>
                <a:spcPct val="130000"/>
              </a:lnSpc>
              <a:spcBef>
                <a:spcPts val="900"/>
              </a:spcBef>
            </a:pPr>
            <a:r>
              <a:rPr lang="en-US" altLang="ko-KR" dirty="0">
                <a:latin typeface="+mn-ea"/>
                <a:cs typeface="함초롬바탕" panose="02030504000101010101" pitchFamily="18" charset="-127"/>
              </a:rPr>
              <a:t>    </a:t>
            </a:r>
            <a:r>
              <a:rPr lang="en-US" altLang="ko-KR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함초롬바탕" panose="02030504000101010101" pitchFamily="18" charset="-127"/>
              </a:rPr>
              <a:t>(</a:t>
            </a:r>
            <a:r>
              <a: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함초롬바탕" panose="02030504000101010101" pitchFamily="18" charset="-127"/>
              </a:rPr>
              <a:t>대표자 </a:t>
            </a:r>
            <a:r>
              <a:rPr lang="en-US" altLang="ko-KR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함초롬바탕" panose="02030504000101010101" pitchFamily="18" charset="-127"/>
              </a:rPr>
              <a:t>: </a:t>
            </a:r>
            <a:r>
              <a:rPr lang="ko-KR" altLang="en-US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함초롬바탕" panose="02030504000101010101" pitchFamily="18" charset="-127"/>
              </a:rPr>
              <a:t>부평국</a:t>
            </a:r>
            <a:r>
              <a:rPr lang="en-US" altLang="ko-KR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함초롬바탕" panose="02030504000101010101" pitchFamily="18" charset="-127"/>
              </a:rPr>
              <a:t>,  </a:t>
            </a:r>
            <a:r>
              <a: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함초롬바탕" panose="02030504000101010101" pitchFamily="18" charset="-127"/>
              </a:rPr>
              <a:t>주소 </a:t>
            </a:r>
            <a:r>
              <a:rPr lang="en-US" altLang="ko-KR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함초롬바탕" panose="02030504000101010101" pitchFamily="18" charset="-127"/>
              </a:rPr>
              <a:t>: </a:t>
            </a:r>
            <a:r>
              <a: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함초롬바탕" panose="02030504000101010101" pitchFamily="18" charset="-127"/>
              </a:rPr>
              <a:t>제주시 </a:t>
            </a:r>
            <a:r>
              <a:rPr lang="ko-KR" altLang="en-US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함초롬바탕" panose="02030504000101010101" pitchFamily="18" charset="-127"/>
              </a:rPr>
              <a:t>서광로</a:t>
            </a:r>
            <a:r>
              <a:rPr lang="en-US" altLang="ko-KR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함초롬바탕" panose="02030504000101010101" pitchFamily="18" charset="-127"/>
              </a:rPr>
              <a:t>2</a:t>
            </a:r>
            <a:r>
              <a: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함초롬바탕" panose="02030504000101010101" pitchFamily="18" charset="-127"/>
              </a:rPr>
              <a:t>길 </a:t>
            </a:r>
            <a:r>
              <a:rPr lang="en-US" altLang="ko-KR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함초롬바탕" panose="02030504000101010101" pitchFamily="18" charset="-127"/>
              </a:rPr>
              <a:t>24,  </a:t>
            </a:r>
            <a:r>
              <a: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함초롬바탕" panose="02030504000101010101" pitchFamily="18" charset="-127"/>
              </a:rPr>
              <a:t>전화번호 </a:t>
            </a:r>
            <a:r>
              <a:rPr lang="en-US" altLang="ko-KR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함초롬바탕" panose="02030504000101010101" pitchFamily="18" charset="-127"/>
              </a:rPr>
              <a:t>: 064-717-7131)</a:t>
            </a:r>
          </a:p>
          <a:p>
            <a:pPr algn="just">
              <a:lnSpc>
                <a:spcPct val="130000"/>
              </a:lnSpc>
              <a:spcBef>
                <a:spcPts val="900"/>
              </a:spcBef>
            </a:pPr>
            <a:r>
              <a:rPr lang="en-US" altLang="ko-KR" dirty="0">
                <a:latin typeface="+mn-ea"/>
                <a:cs typeface="함초롬바탕" panose="02030504000101010101" pitchFamily="18" charset="-127"/>
              </a:rPr>
              <a:t> - </a:t>
            </a:r>
            <a:r>
              <a:rPr lang="ko-KR" altLang="en-US" dirty="0">
                <a:latin typeface="+mn-ea"/>
                <a:cs typeface="함초롬바탕" panose="02030504000101010101" pitchFamily="18" charset="-127"/>
              </a:rPr>
              <a:t>개최자</a:t>
            </a:r>
            <a:r>
              <a:rPr lang="en-US" altLang="ko-KR" dirty="0">
                <a:latin typeface="+mn-ea"/>
                <a:cs typeface="함초롬바탕" panose="02030504000101010101" pitchFamily="18" charset="-127"/>
              </a:rPr>
              <a:t>(</a:t>
            </a:r>
            <a:r>
              <a:rPr lang="ko-KR" altLang="en-US" dirty="0">
                <a:latin typeface="+mn-ea"/>
                <a:cs typeface="함초롬바탕" panose="02030504000101010101" pitchFamily="18" charset="-127"/>
              </a:rPr>
              <a:t>주최</a:t>
            </a:r>
            <a:r>
              <a:rPr lang="en-US" altLang="ko-KR" dirty="0">
                <a:latin typeface="+mn-ea"/>
                <a:cs typeface="함초롬바탕" panose="02030504000101010101" pitchFamily="18" charset="-127"/>
              </a:rPr>
              <a:t>) : </a:t>
            </a:r>
            <a:r>
              <a:rPr lang="ko-KR" altLang="en-US" dirty="0">
                <a:latin typeface="+mn-ea"/>
                <a:cs typeface="함초롬바탕" panose="02030504000101010101" pitchFamily="18" charset="-127"/>
              </a:rPr>
              <a:t>제주특별자치도장애인체육회 </a:t>
            </a:r>
            <a:endParaRPr lang="en-US" altLang="ko-KR" dirty="0">
              <a:latin typeface="+mn-ea"/>
              <a:cs typeface="함초롬바탕" panose="02030504000101010101" pitchFamily="18" charset="-127"/>
            </a:endParaRPr>
          </a:p>
          <a:p>
            <a:pPr algn="just">
              <a:lnSpc>
                <a:spcPct val="130000"/>
              </a:lnSpc>
              <a:spcBef>
                <a:spcPts val="1000"/>
              </a:spcBef>
            </a:pPr>
            <a:r>
              <a:rPr lang="en-US" altLang="ko-KR" dirty="0">
                <a:latin typeface="+mn-ea"/>
                <a:cs typeface="함초롬바탕" panose="02030504000101010101" pitchFamily="18" charset="-127"/>
              </a:rPr>
              <a:t>    </a:t>
            </a:r>
            <a:r>
              <a:rPr lang="en-US" altLang="ko-KR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함초롬바탕" panose="02030504000101010101" pitchFamily="18" charset="-127"/>
              </a:rPr>
              <a:t>(</a:t>
            </a:r>
            <a:r>
              <a: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함초롬바탕" panose="02030504000101010101" pitchFamily="18" charset="-127"/>
              </a:rPr>
              <a:t>대표자 </a:t>
            </a:r>
            <a:r>
              <a:rPr lang="en-US" altLang="ko-KR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함초롬바탕" panose="02030504000101010101" pitchFamily="18" charset="-127"/>
              </a:rPr>
              <a:t>: </a:t>
            </a:r>
            <a:r>
              <a: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함초롬바탕" panose="02030504000101010101" pitchFamily="18" charset="-127"/>
              </a:rPr>
              <a:t>오영훈</a:t>
            </a:r>
            <a:r>
              <a:rPr lang="en-US" altLang="ko-KR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함초롬바탕" panose="02030504000101010101" pitchFamily="18" charset="-127"/>
              </a:rPr>
              <a:t>,  </a:t>
            </a:r>
            <a:r>
              <a: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함초롬바탕" panose="02030504000101010101" pitchFamily="18" charset="-127"/>
              </a:rPr>
              <a:t>주소 </a:t>
            </a:r>
            <a:r>
              <a:rPr lang="en-US" altLang="ko-KR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함초롬바탕" panose="02030504000101010101" pitchFamily="18" charset="-127"/>
              </a:rPr>
              <a:t>: </a:t>
            </a:r>
            <a:r>
              <a: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함초롬바탕" panose="02030504000101010101" pitchFamily="18" charset="-127"/>
              </a:rPr>
              <a:t>제주시 </a:t>
            </a:r>
            <a:r>
              <a:rPr lang="ko-KR" altLang="en-US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함초롬바탕" panose="02030504000101010101" pitchFamily="18" charset="-127"/>
              </a:rPr>
              <a:t>통물길</a:t>
            </a:r>
            <a:r>
              <a:rPr lang="en-US" altLang="ko-KR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함초롬바탕" panose="02030504000101010101" pitchFamily="18" charset="-127"/>
              </a:rPr>
              <a:t>72,  </a:t>
            </a:r>
            <a:r>
              <a: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함초롬바탕" panose="02030504000101010101" pitchFamily="18" charset="-127"/>
              </a:rPr>
              <a:t>전화번호 </a:t>
            </a:r>
            <a:r>
              <a:rPr lang="en-US" altLang="ko-KR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함초롬바탕" panose="02030504000101010101" pitchFamily="18" charset="-127"/>
              </a:rPr>
              <a:t>: 064-797-7800)</a:t>
            </a:r>
          </a:p>
          <a:p>
            <a:pPr algn="just">
              <a:lnSpc>
                <a:spcPct val="130000"/>
              </a:lnSpc>
              <a:spcBef>
                <a:spcPts val="900"/>
              </a:spcBef>
            </a:pPr>
            <a:r>
              <a:rPr lang="en-US" altLang="ko-KR" dirty="0">
                <a:latin typeface="+mn-ea"/>
                <a:cs typeface="함초롬바탕" panose="02030504000101010101" pitchFamily="18" charset="-127"/>
              </a:rPr>
              <a:t> - </a:t>
            </a:r>
            <a:r>
              <a:rPr lang="ko-KR" altLang="en-US" dirty="0" err="1">
                <a:latin typeface="+mn-ea"/>
                <a:cs typeface="함초롬바탕" panose="02030504000101010101" pitchFamily="18" charset="-127"/>
              </a:rPr>
              <a:t>주관자</a:t>
            </a:r>
            <a:r>
              <a:rPr lang="ko-KR" altLang="en-US" dirty="0">
                <a:latin typeface="+mn-ea"/>
                <a:cs typeface="함초롬바탕" panose="02030504000101010101" pitchFamily="18" charset="-127"/>
              </a:rPr>
              <a:t> </a:t>
            </a:r>
            <a:r>
              <a:rPr lang="en-US" altLang="ko-KR" dirty="0">
                <a:latin typeface="+mn-ea"/>
                <a:cs typeface="함초롬바탕" panose="02030504000101010101" pitchFamily="18" charset="-127"/>
              </a:rPr>
              <a:t>: </a:t>
            </a:r>
            <a:r>
              <a:rPr lang="ko-KR" altLang="en-US" dirty="0">
                <a:latin typeface="+mn-ea"/>
                <a:cs typeface="함초롬바탕" panose="02030504000101010101" pitchFamily="18" charset="-127"/>
              </a:rPr>
              <a:t>서귀포시청</a:t>
            </a:r>
            <a:endParaRPr lang="en-US" altLang="ko-KR" dirty="0">
              <a:latin typeface="+mn-ea"/>
              <a:cs typeface="함초롬바탕" panose="02030504000101010101" pitchFamily="18" charset="-127"/>
            </a:endParaRPr>
          </a:p>
          <a:p>
            <a:pPr algn="just">
              <a:lnSpc>
                <a:spcPct val="130000"/>
              </a:lnSpc>
              <a:spcBef>
                <a:spcPts val="1000"/>
              </a:spcBef>
            </a:pPr>
            <a:r>
              <a:rPr lang="en-US" altLang="ko-KR" dirty="0">
                <a:latin typeface="+mn-ea"/>
                <a:cs typeface="함초롬바탕" panose="02030504000101010101" pitchFamily="18" charset="-127"/>
              </a:rPr>
              <a:t>    </a:t>
            </a:r>
            <a:r>
              <a:rPr lang="en-US" altLang="ko-KR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함초롬바탕" panose="02030504000101010101" pitchFamily="18" charset="-127"/>
              </a:rPr>
              <a:t>(</a:t>
            </a:r>
            <a:r>
              <a: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함초롬바탕" panose="02030504000101010101" pitchFamily="18" charset="-127"/>
              </a:rPr>
              <a:t>대표자 </a:t>
            </a:r>
            <a:r>
              <a:rPr lang="en-US" altLang="ko-KR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함초롬바탕" panose="02030504000101010101" pitchFamily="18" charset="-127"/>
              </a:rPr>
              <a:t>: </a:t>
            </a:r>
            <a:r>
              <a: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함초롬바탕" panose="02030504000101010101" pitchFamily="18" charset="-127"/>
              </a:rPr>
              <a:t>이종우</a:t>
            </a:r>
            <a:r>
              <a:rPr lang="en-US" altLang="ko-KR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함초롬바탕" panose="02030504000101010101" pitchFamily="18" charset="-127"/>
              </a:rPr>
              <a:t>,  </a:t>
            </a:r>
            <a:r>
              <a: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함초롬바탕" panose="02030504000101010101" pitchFamily="18" charset="-127"/>
              </a:rPr>
              <a:t>주소 </a:t>
            </a:r>
            <a:r>
              <a:rPr lang="en-US" altLang="ko-KR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함초롬바탕" panose="02030504000101010101" pitchFamily="18" charset="-127"/>
              </a:rPr>
              <a:t>: </a:t>
            </a:r>
            <a:r>
              <a: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함초롬바탕" panose="02030504000101010101" pitchFamily="18" charset="-127"/>
              </a:rPr>
              <a:t>서귀포시 </a:t>
            </a:r>
            <a:r>
              <a:rPr lang="ko-KR" altLang="en-US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함초롬바탕" panose="02030504000101010101" pitchFamily="18" charset="-127"/>
              </a:rPr>
              <a:t>중앙로</a:t>
            </a:r>
            <a:r>
              <a: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함초롬바탕" panose="02030504000101010101" pitchFamily="18" charset="-127"/>
              </a:rPr>
              <a:t> </a:t>
            </a:r>
            <a:r>
              <a:rPr lang="en-US" altLang="ko-KR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함초롬바탕" panose="02030504000101010101" pitchFamily="18" charset="-127"/>
              </a:rPr>
              <a:t>105,  </a:t>
            </a:r>
            <a:r>
              <a: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함초롬바탕" panose="02030504000101010101" pitchFamily="18" charset="-127"/>
              </a:rPr>
              <a:t>전화번호 </a:t>
            </a:r>
            <a:r>
              <a:rPr lang="en-US" altLang="ko-KR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함초롬바탕" panose="02030504000101010101" pitchFamily="18" charset="-127"/>
              </a:rPr>
              <a:t>: 064-760-2001)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" descr="Image">
            <a:extLst>
              <a:ext uri="{FF2B5EF4-FFF2-40B4-BE49-F238E27FC236}">
                <a16:creationId xmlns:a16="http://schemas.microsoft.com/office/drawing/2014/main" id="{34C2C8DF-178A-4A2E-8FCE-A7F486CEC4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1439334" y="-2247620"/>
            <a:ext cx="14734085" cy="10101309"/>
          </a:xfrm>
          <a:prstGeom prst="rect">
            <a:avLst/>
          </a:prstGeom>
          <a:ln w="12700">
            <a:miter lim="400000"/>
          </a:ln>
        </p:spPr>
      </p:pic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3" y="4393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 latinLnBrk="1">
              <a:spcBef>
                <a:spcPct val="0"/>
              </a:spcBef>
              <a:spcAft>
                <a:spcPct val="0"/>
              </a:spcAft>
            </a:pPr>
            <a:endParaRPr kumimoji="1" lang="ko-KR" altLang="ko-KR" dirty="0"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3" y="4393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 latinLnBrk="1">
              <a:spcBef>
                <a:spcPct val="0"/>
              </a:spcBef>
              <a:spcAft>
                <a:spcPct val="0"/>
              </a:spcAft>
            </a:pPr>
            <a:endParaRPr kumimoji="1" lang="ko-KR" altLang="ko-KR" dirty="0"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3" y="4393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 latinLnBrk="1">
              <a:spcBef>
                <a:spcPct val="0"/>
              </a:spcBef>
              <a:spcAft>
                <a:spcPct val="0"/>
              </a:spcAft>
            </a:pPr>
            <a:endParaRPr kumimoji="1" lang="ko-KR" altLang="ko-KR" dirty="0"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5" name="Rectangle 4"/>
          <p:cNvSpPr>
            <a:spLocks noChangeArrowheads="1"/>
          </p:cNvSpPr>
          <p:nvPr/>
        </p:nvSpPr>
        <p:spPr bwMode="auto">
          <a:xfrm>
            <a:off x="3" y="4393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 latinLnBrk="1">
              <a:spcBef>
                <a:spcPct val="0"/>
              </a:spcBef>
              <a:spcAft>
                <a:spcPct val="0"/>
              </a:spcAft>
            </a:pPr>
            <a:endParaRPr kumimoji="1" lang="ko-KR" altLang="ko-KR" dirty="0"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3" y="4393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 latinLnBrk="1">
              <a:spcBef>
                <a:spcPct val="0"/>
              </a:spcBef>
              <a:spcAft>
                <a:spcPct val="0"/>
              </a:spcAft>
            </a:pPr>
            <a:endParaRPr kumimoji="1" lang="ko-KR" altLang="ko-KR" dirty="0"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7" name="Rectangle 6"/>
          <p:cNvSpPr>
            <a:spLocks noChangeArrowheads="1"/>
          </p:cNvSpPr>
          <p:nvPr/>
        </p:nvSpPr>
        <p:spPr bwMode="auto">
          <a:xfrm>
            <a:off x="3" y="4393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 latinLnBrk="1">
              <a:spcBef>
                <a:spcPct val="0"/>
              </a:spcBef>
              <a:spcAft>
                <a:spcPct val="0"/>
              </a:spcAft>
            </a:pPr>
            <a:endParaRPr kumimoji="1" lang="ko-KR" altLang="ko-KR" dirty="0"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8" name="Rectangle 7"/>
          <p:cNvSpPr>
            <a:spLocks noChangeArrowheads="1"/>
          </p:cNvSpPr>
          <p:nvPr/>
        </p:nvSpPr>
        <p:spPr bwMode="auto">
          <a:xfrm>
            <a:off x="3" y="4393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 latinLnBrk="1">
              <a:spcBef>
                <a:spcPct val="0"/>
              </a:spcBef>
              <a:spcAft>
                <a:spcPct val="0"/>
              </a:spcAft>
            </a:pPr>
            <a:endParaRPr kumimoji="1" lang="ko-KR" altLang="ko-KR" dirty="0"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9" name="Rectangle 8"/>
          <p:cNvSpPr>
            <a:spLocks noChangeArrowheads="1"/>
          </p:cNvSpPr>
          <p:nvPr/>
        </p:nvSpPr>
        <p:spPr bwMode="auto">
          <a:xfrm>
            <a:off x="3" y="4393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 latinLnBrk="1">
              <a:spcBef>
                <a:spcPct val="0"/>
              </a:spcBef>
              <a:spcAft>
                <a:spcPct val="0"/>
              </a:spcAft>
            </a:pPr>
            <a:endParaRPr kumimoji="1" lang="ko-KR" altLang="ko-KR" dirty="0"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pic>
        <p:nvPicPr>
          <p:cNvPr id="20" name="_x192544696" descr="EMB0000b634009f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37" t="3615" r="2265" b="8886"/>
          <a:stretch/>
        </p:blipFill>
        <p:spPr bwMode="auto">
          <a:xfrm>
            <a:off x="0" y="0"/>
            <a:ext cx="1476672" cy="638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직사각형 22"/>
          <p:cNvSpPr/>
          <p:nvPr/>
        </p:nvSpPr>
        <p:spPr>
          <a:xfrm>
            <a:off x="0" y="672644"/>
            <a:ext cx="9147281" cy="524108"/>
          </a:xfrm>
          <a:prstGeom prst="rect">
            <a:avLst/>
          </a:prstGeom>
          <a:solidFill>
            <a:srgbClr val="FFC000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 smtId="4294967295"/>
            </a:defPPr>
            <a:lvl1pPr marL="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1pPr>
            <a:lvl2pPr marL="45720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2pPr>
            <a:lvl3pPr marL="91440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3pPr>
            <a:lvl4pPr marL="137160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4pPr>
            <a:lvl5pPr marL="182880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8pPr>
          </a:lstStyle>
          <a:p>
            <a:pPr algn="ctr"/>
            <a:endParaRPr lang="ko-KR" altLang="en-US" dirty="0"/>
          </a:p>
        </p:txBody>
      </p:sp>
      <p:sp>
        <p:nvSpPr>
          <p:cNvPr id="24" name="Rectangle 3"/>
          <p:cNvSpPr>
            <a:spLocks noChangeArrowheads="1"/>
          </p:cNvSpPr>
          <p:nvPr/>
        </p:nvSpPr>
        <p:spPr bwMode="auto">
          <a:xfrm>
            <a:off x="624845" y="742905"/>
            <a:ext cx="8431039" cy="369054"/>
          </a:xfrm>
          <a:prstGeom prst="rect">
            <a:avLst/>
          </a:prstGeom>
          <a:ln w="19050">
            <a:gradFill flip="none" rotWithShape="1">
              <a:gsLst>
                <a:gs pos="0">
                  <a:schemeClr val="accent4">
                    <a:lumMod val="0"/>
                    <a:lumOff val="100000"/>
                  </a:schemeClr>
                </a:gs>
                <a:gs pos="72000">
                  <a:srgbClr val="FFEAAB"/>
                </a:gs>
                <a:gs pos="42000">
                  <a:schemeClr val="accent4">
                    <a:lumMod val="0"/>
                    <a:lumOff val="100000"/>
                  </a:schemeClr>
                </a:gs>
                <a:gs pos="100000">
                  <a:schemeClr val="accent4">
                    <a:lumMod val="100000"/>
                  </a:schemeClr>
                </a:gs>
              </a:gsLst>
              <a:lin ang="10800000" scaled="1"/>
              <a:tileRect/>
            </a:gra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anchor="ctr" anchorCtr="0"/>
          <a:lstStyle/>
          <a:p>
            <a:pPr>
              <a:lnSpc>
                <a:spcPct val="110000"/>
              </a:lnSpc>
              <a:defRPr/>
            </a:pPr>
            <a:r>
              <a:rPr lang="ko-KR" altLang="en-US" sz="2000" b="1" dirty="0">
                <a:solidFill>
                  <a:srgbClr val="003366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개회식 특수효과 계획</a:t>
            </a:r>
            <a:endParaRPr lang="en-US" altLang="ko-KR" sz="2000" b="1" dirty="0">
              <a:solidFill>
                <a:srgbClr val="0000F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pSp>
        <p:nvGrpSpPr>
          <p:cNvPr id="25" name="그룹 24"/>
          <p:cNvGrpSpPr/>
          <p:nvPr/>
        </p:nvGrpSpPr>
        <p:grpSpPr>
          <a:xfrm>
            <a:off x="91396" y="750171"/>
            <a:ext cx="462597" cy="369054"/>
            <a:chOff x="72008" y="764704"/>
            <a:chExt cx="462597" cy="369054"/>
          </a:xfrm>
          <a:gradFill flip="none" rotWithShape="1">
            <a:gsLst>
              <a:gs pos="0">
                <a:schemeClr val="accent4">
                  <a:lumMod val="0"/>
                  <a:lumOff val="100000"/>
                </a:schemeClr>
              </a:gs>
              <a:gs pos="40000">
                <a:srgbClr val="FFFFD9"/>
              </a:gs>
              <a:gs pos="100000">
                <a:srgbClr val="F2B800"/>
              </a:gs>
            </a:gsLst>
            <a:path path="circle">
              <a:fillToRect l="50000" t="50000" r="50000" b="50000"/>
            </a:path>
            <a:tileRect/>
          </a:gradFill>
        </p:grpSpPr>
        <p:sp>
          <p:nvSpPr>
            <p:cNvPr id="29" name="Rectangle 36"/>
            <p:cNvSpPr>
              <a:spLocks noChangeArrowheads="1"/>
            </p:cNvSpPr>
            <p:nvPr/>
          </p:nvSpPr>
          <p:spPr bwMode="auto">
            <a:xfrm>
              <a:off x="72008" y="764704"/>
              <a:ext cx="462597" cy="369054"/>
            </a:xfrm>
            <a:prstGeom prst="rect">
              <a:avLst/>
            </a:prstGeom>
            <a:grpFill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ko-KR" altLang="en-US" dirty="0"/>
            </a:p>
          </p:txBody>
        </p:sp>
        <p:sp>
          <p:nvSpPr>
            <p:cNvPr id="30" name="Rectangle 37"/>
            <p:cNvSpPr>
              <a:spLocks noChangeArrowheads="1"/>
            </p:cNvSpPr>
            <p:nvPr/>
          </p:nvSpPr>
          <p:spPr bwMode="auto">
            <a:xfrm>
              <a:off x="108715" y="826143"/>
              <a:ext cx="389183" cy="246177"/>
            </a:xfrm>
            <a:prstGeom prst="rect">
              <a:avLst/>
            </a:prstGeom>
            <a:grpFill/>
          </p:spPr>
          <p:txBody>
            <a:bodyPr anchor="ctr"/>
            <a:lstStyle/>
            <a:p>
              <a:pPr algn="ctr">
                <a:defRPr/>
              </a:pPr>
              <a:r>
                <a:rPr lang="en-US" altLang="ko-KR" sz="2800" b="1" dirty="0">
                  <a:latin typeface="휴먼고딕" panose="02010504000101010101" pitchFamily="2" charset="-127"/>
                  <a:ea typeface="휴먼고딕" panose="02010504000101010101" pitchFamily="2" charset="-127"/>
                </a:rPr>
                <a:t>Ⅱ</a:t>
              </a:r>
            </a:p>
          </p:txBody>
        </p:sp>
      </p:grp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517286" y="1819672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1" name="그림 30" descr="주간연막.JPG">
            <a:extLst>
              <a:ext uri="{FF2B5EF4-FFF2-40B4-BE49-F238E27FC236}">
                <a16:creationId xmlns:a16="http://schemas.microsoft.com/office/drawing/2014/main" id="{369C15F8-4731-45E8-8DB7-04B4F9D3E2F0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00568" y="1267013"/>
            <a:ext cx="2230834" cy="15339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53DFE2E2-F00B-43B5-B655-5588EBC0970B}"/>
              </a:ext>
            </a:extLst>
          </p:cNvPr>
          <p:cNvSpPr txBox="1"/>
          <p:nvPr/>
        </p:nvSpPr>
        <p:spPr>
          <a:xfrm>
            <a:off x="5927708" y="2124379"/>
            <a:ext cx="2590774" cy="5674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100" b="1" dirty="0">
                <a:ea typeface="Adobe 고딕 Std B"/>
              </a:rPr>
              <a:t>개회선언</a:t>
            </a:r>
            <a:r>
              <a:rPr lang="en-US" altLang="ko-KR" sz="1100" b="1" dirty="0">
                <a:ea typeface="Adobe 고딕 Std B"/>
              </a:rPr>
              <a:t>:25</a:t>
            </a:r>
            <a:r>
              <a:rPr lang="ko-KR" altLang="en-US" sz="1100" b="1" dirty="0">
                <a:ea typeface="Adobe 고딕 Std B"/>
              </a:rPr>
              <a:t>인치 연막탄 </a:t>
            </a:r>
            <a:r>
              <a:rPr lang="en-US" altLang="ko-KR" sz="1100" b="1" dirty="0">
                <a:ea typeface="Adobe 고딕 Std B"/>
              </a:rPr>
              <a:t>8</a:t>
            </a:r>
            <a:r>
              <a:rPr lang="ko-KR" altLang="en-US" sz="1100" b="1" dirty="0">
                <a:ea typeface="Adobe 고딕 Std B"/>
              </a:rPr>
              <a:t>조 동시발사</a:t>
            </a:r>
            <a:endParaRPr lang="en-US" altLang="ko-KR" sz="1100" b="1" dirty="0">
              <a:ea typeface="Adobe 고딕 Std B"/>
            </a:endParaRPr>
          </a:p>
          <a:p>
            <a:pPr>
              <a:lnSpc>
                <a:spcPct val="150000"/>
              </a:lnSpc>
            </a:pPr>
            <a:r>
              <a:rPr lang="ko-KR" altLang="en-US" sz="1100" b="1" dirty="0" err="1">
                <a:ea typeface="Adobe 고딕 Std B"/>
              </a:rPr>
              <a:t>화약물</a:t>
            </a:r>
            <a:r>
              <a:rPr lang="ko-KR" altLang="en-US" sz="1100" b="1" dirty="0">
                <a:ea typeface="Adobe 고딕 Std B"/>
              </a:rPr>
              <a:t> 안전관리법에 따른 허가 진행</a:t>
            </a:r>
          </a:p>
        </p:txBody>
      </p:sp>
      <p:pic>
        <p:nvPicPr>
          <p:cNvPr id="33" name="Picture 9">
            <a:extLst>
              <a:ext uri="{FF2B5EF4-FFF2-40B4-BE49-F238E27FC236}">
                <a16:creationId xmlns:a16="http://schemas.microsoft.com/office/drawing/2014/main" id="{B1734867-F119-4C3B-B60D-84E625ED23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rcRect l="38574" t="47266" r="11230" b="18750"/>
          <a:stretch>
            <a:fillRect/>
          </a:stretch>
        </p:blipFill>
        <p:spPr bwMode="auto">
          <a:xfrm>
            <a:off x="1187624" y="2598827"/>
            <a:ext cx="2339563" cy="10990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34" name="직선 화살표 연결선 33">
            <a:extLst>
              <a:ext uri="{FF2B5EF4-FFF2-40B4-BE49-F238E27FC236}">
                <a16:creationId xmlns:a16="http://schemas.microsoft.com/office/drawing/2014/main" id="{1A4A0D39-7988-43B3-8252-C67ABE2CFE47}"/>
              </a:ext>
            </a:extLst>
          </p:cNvPr>
          <p:cNvCxnSpPr>
            <a:cxnSpLocks/>
          </p:cNvCxnSpPr>
          <p:nvPr/>
        </p:nvCxnSpPr>
        <p:spPr>
          <a:xfrm flipV="1">
            <a:off x="1907704" y="2219676"/>
            <a:ext cx="144016" cy="341051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9CC4480B-A210-4EF7-A963-3938021DB00E}"/>
              </a:ext>
            </a:extLst>
          </p:cNvPr>
          <p:cNvSpPr txBox="1"/>
          <p:nvPr/>
        </p:nvSpPr>
        <p:spPr>
          <a:xfrm>
            <a:off x="1691680" y="3727875"/>
            <a:ext cx="2499402" cy="5674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100" b="1" dirty="0">
                <a:ea typeface="Adobe 고딕 Std B"/>
              </a:rPr>
              <a:t>성화점화</a:t>
            </a:r>
            <a:r>
              <a:rPr lang="en-US" altLang="ko-KR" sz="1100" b="1" dirty="0">
                <a:ea typeface="Adobe 고딕 Std B"/>
              </a:rPr>
              <a:t>:</a:t>
            </a:r>
            <a:r>
              <a:rPr lang="ko-KR" altLang="en-US" sz="1100" b="1" dirty="0" err="1">
                <a:ea typeface="Adobe 고딕 Std B"/>
              </a:rPr>
              <a:t>코맷</a:t>
            </a:r>
            <a:r>
              <a:rPr lang="en-US" altLang="ko-KR" sz="1100" b="1" dirty="0">
                <a:ea typeface="Adobe 고딕 Std B"/>
              </a:rPr>
              <a:t>,</a:t>
            </a:r>
            <a:r>
              <a:rPr lang="ko-KR" altLang="en-US" sz="1100" b="1" dirty="0">
                <a:ea typeface="Adobe 고딕 Std B"/>
              </a:rPr>
              <a:t>마인 </a:t>
            </a:r>
            <a:r>
              <a:rPr lang="en-US" altLang="ko-KR" sz="1100" b="1" dirty="0">
                <a:ea typeface="Adobe 고딕 Std B"/>
              </a:rPr>
              <a:t>80</a:t>
            </a:r>
            <a:r>
              <a:rPr lang="ko-KR" altLang="en-US" sz="1100" b="1" dirty="0">
                <a:ea typeface="Adobe 고딕 Std B"/>
              </a:rPr>
              <a:t>발</a:t>
            </a:r>
            <a:endParaRPr lang="en-US" altLang="ko-KR" sz="1100" b="1" dirty="0">
              <a:ea typeface="Adobe 고딕 Std B"/>
            </a:endParaRPr>
          </a:p>
          <a:p>
            <a:pPr>
              <a:lnSpc>
                <a:spcPct val="150000"/>
              </a:lnSpc>
            </a:pPr>
            <a:r>
              <a:rPr lang="ko-KR" altLang="en-US" sz="1100" b="1" dirty="0" err="1">
                <a:ea typeface="Adobe 고딕 Std B"/>
              </a:rPr>
              <a:t>화약물</a:t>
            </a:r>
            <a:r>
              <a:rPr lang="ko-KR" altLang="en-US" sz="1100" b="1" dirty="0">
                <a:ea typeface="Adobe 고딕 Std B"/>
              </a:rPr>
              <a:t> 안전관리법에 따른 허가 진행</a:t>
            </a:r>
          </a:p>
        </p:txBody>
      </p:sp>
    </p:spTree>
    <p:extLst>
      <p:ext uri="{BB962C8B-B14F-4D97-AF65-F5344CB8AC3E}">
        <p14:creationId xmlns:p14="http://schemas.microsoft.com/office/powerpoint/2010/main" val="1659207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" descr="Image">
            <a:extLst>
              <a:ext uri="{FF2B5EF4-FFF2-40B4-BE49-F238E27FC236}">
                <a16:creationId xmlns:a16="http://schemas.microsoft.com/office/drawing/2014/main" id="{34C2C8DF-178A-4A2E-8FCE-A7F486CEC4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1439334" y="-2247620"/>
            <a:ext cx="14734085" cy="10101309"/>
          </a:xfrm>
          <a:prstGeom prst="rect">
            <a:avLst/>
          </a:prstGeom>
          <a:ln w="12700">
            <a:miter lim="400000"/>
          </a:ln>
        </p:spPr>
      </p:pic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3" y="4393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 latinLnBrk="1">
              <a:spcBef>
                <a:spcPct val="0"/>
              </a:spcBef>
              <a:spcAft>
                <a:spcPct val="0"/>
              </a:spcAft>
            </a:pPr>
            <a:endParaRPr kumimoji="1" lang="ko-KR" altLang="ko-KR" dirty="0"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3" y="4393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 latinLnBrk="1">
              <a:spcBef>
                <a:spcPct val="0"/>
              </a:spcBef>
              <a:spcAft>
                <a:spcPct val="0"/>
              </a:spcAft>
            </a:pPr>
            <a:endParaRPr kumimoji="1" lang="ko-KR" altLang="ko-KR" dirty="0"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3" y="4393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 latinLnBrk="1">
              <a:spcBef>
                <a:spcPct val="0"/>
              </a:spcBef>
              <a:spcAft>
                <a:spcPct val="0"/>
              </a:spcAft>
            </a:pPr>
            <a:endParaRPr kumimoji="1" lang="ko-KR" altLang="ko-KR" dirty="0"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5" name="Rectangle 4"/>
          <p:cNvSpPr>
            <a:spLocks noChangeArrowheads="1"/>
          </p:cNvSpPr>
          <p:nvPr/>
        </p:nvSpPr>
        <p:spPr bwMode="auto">
          <a:xfrm>
            <a:off x="3" y="4393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 latinLnBrk="1">
              <a:spcBef>
                <a:spcPct val="0"/>
              </a:spcBef>
              <a:spcAft>
                <a:spcPct val="0"/>
              </a:spcAft>
            </a:pPr>
            <a:endParaRPr kumimoji="1" lang="ko-KR" altLang="ko-KR" dirty="0"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3" y="4393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 latinLnBrk="1">
              <a:spcBef>
                <a:spcPct val="0"/>
              </a:spcBef>
              <a:spcAft>
                <a:spcPct val="0"/>
              </a:spcAft>
            </a:pPr>
            <a:endParaRPr kumimoji="1" lang="ko-KR" altLang="ko-KR" dirty="0"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7" name="Rectangle 6"/>
          <p:cNvSpPr>
            <a:spLocks noChangeArrowheads="1"/>
          </p:cNvSpPr>
          <p:nvPr/>
        </p:nvSpPr>
        <p:spPr bwMode="auto">
          <a:xfrm>
            <a:off x="3" y="4393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 latinLnBrk="1">
              <a:spcBef>
                <a:spcPct val="0"/>
              </a:spcBef>
              <a:spcAft>
                <a:spcPct val="0"/>
              </a:spcAft>
            </a:pPr>
            <a:endParaRPr kumimoji="1" lang="ko-KR" altLang="ko-KR" dirty="0"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8" name="Rectangle 7"/>
          <p:cNvSpPr>
            <a:spLocks noChangeArrowheads="1"/>
          </p:cNvSpPr>
          <p:nvPr/>
        </p:nvSpPr>
        <p:spPr bwMode="auto">
          <a:xfrm>
            <a:off x="3" y="4393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 latinLnBrk="1">
              <a:spcBef>
                <a:spcPct val="0"/>
              </a:spcBef>
              <a:spcAft>
                <a:spcPct val="0"/>
              </a:spcAft>
            </a:pPr>
            <a:endParaRPr kumimoji="1" lang="ko-KR" altLang="ko-KR" dirty="0"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9" name="Rectangle 8"/>
          <p:cNvSpPr>
            <a:spLocks noChangeArrowheads="1"/>
          </p:cNvSpPr>
          <p:nvPr/>
        </p:nvSpPr>
        <p:spPr bwMode="auto">
          <a:xfrm>
            <a:off x="3" y="4393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 latinLnBrk="1">
              <a:spcBef>
                <a:spcPct val="0"/>
              </a:spcBef>
              <a:spcAft>
                <a:spcPct val="0"/>
              </a:spcAft>
            </a:pPr>
            <a:endParaRPr kumimoji="1" lang="ko-KR" altLang="ko-KR" dirty="0"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pic>
        <p:nvPicPr>
          <p:cNvPr id="20" name="_x192544696" descr="EMB0000b634009f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37" t="3615" r="2265" b="8886"/>
          <a:stretch/>
        </p:blipFill>
        <p:spPr bwMode="auto">
          <a:xfrm>
            <a:off x="0" y="0"/>
            <a:ext cx="1476672" cy="638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직사각형 22"/>
          <p:cNvSpPr/>
          <p:nvPr/>
        </p:nvSpPr>
        <p:spPr>
          <a:xfrm>
            <a:off x="0" y="672644"/>
            <a:ext cx="9147281" cy="524108"/>
          </a:xfrm>
          <a:prstGeom prst="rect">
            <a:avLst/>
          </a:prstGeom>
          <a:solidFill>
            <a:srgbClr val="FFC000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 smtId="4294967295"/>
            </a:defPPr>
            <a:lvl1pPr marL="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1pPr>
            <a:lvl2pPr marL="45720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2pPr>
            <a:lvl3pPr marL="91440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3pPr>
            <a:lvl4pPr marL="137160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4pPr>
            <a:lvl5pPr marL="182880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8pPr>
          </a:lstStyle>
          <a:p>
            <a:pPr algn="ctr"/>
            <a:endParaRPr lang="ko-KR" altLang="en-US" dirty="0"/>
          </a:p>
        </p:txBody>
      </p:sp>
      <p:sp>
        <p:nvSpPr>
          <p:cNvPr id="24" name="Rectangle 3"/>
          <p:cNvSpPr>
            <a:spLocks noChangeArrowheads="1"/>
          </p:cNvSpPr>
          <p:nvPr/>
        </p:nvSpPr>
        <p:spPr bwMode="auto">
          <a:xfrm>
            <a:off x="624845" y="742905"/>
            <a:ext cx="8431039" cy="369054"/>
          </a:xfrm>
          <a:prstGeom prst="rect">
            <a:avLst/>
          </a:prstGeom>
          <a:ln w="19050">
            <a:gradFill flip="none" rotWithShape="1">
              <a:gsLst>
                <a:gs pos="0">
                  <a:schemeClr val="accent4">
                    <a:lumMod val="0"/>
                    <a:lumOff val="100000"/>
                  </a:schemeClr>
                </a:gs>
                <a:gs pos="72000">
                  <a:srgbClr val="FFEAAB"/>
                </a:gs>
                <a:gs pos="42000">
                  <a:schemeClr val="accent4">
                    <a:lumMod val="0"/>
                    <a:lumOff val="100000"/>
                  </a:schemeClr>
                </a:gs>
                <a:gs pos="100000">
                  <a:schemeClr val="accent4">
                    <a:lumMod val="100000"/>
                  </a:schemeClr>
                </a:gs>
              </a:gsLst>
              <a:lin ang="10800000" scaled="1"/>
              <a:tileRect/>
            </a:gra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anchor="ctr" anchorCtr="0"/>
          <a:lstStyle/>
          <a:p>
            <a:pPr>
              <a:lnSpc>
                <a:spcPct val="110000"/>
              </a:lnSpc>
              <a:defRPr/>
            </a:pPr>
            <a:r>
              <a:rPr lang="ko-KR" altLang="en-US" sz="2000" b="1" dirty="0">
                <a:solidFill>
                  <a:srgbClr val="003366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성화대 제작 추진 계획</a:t>
            </a:r>
            <a:endParaRPr lang="en-US" altLang="ko-KR" sz="2000" b="1" dirty="0">
              <a:solidFill>
                <a:srgbClr val="0000F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pSp>
        <p:nvGrpSpPr>
          <p:cNvPr id="25" name="그룹 24"/>
          <p:cNvGrpSpPr/>
          <p:nvPr/>
        </p:nvGrpSpPr>
        <p:grpSpPr>
          <a:xfrm>
            <a:off x="91396" y="750171"/>
            <a:ext cx="462597" cy="369054"/>
            <a:chOff x="72008" y="764704"/>
            <a:chExt cx="462597" cy="369054"/>
          </a:xfrm>
          <a:gradFill flip="none" rotWithShape="1">
            <a:gsLst>
              <a:gs pos="0">
                <a:schemeClr val="accent4">
                  <a:lumMod val="0"/>
                  <a:lumOff val="100000"/>
                </a:schemeClr>
              </a:gs>
              <a:gs pos="40000">
                <a:srgbClr val="FFFFD9"/>
              </a:gs>
              <a:gs pos="100000">
                <a:srgbClr val="F2B800"/>
              </a:gs>
            </a:gsLst>
            <a:path path="circle">
              <a:fillToRect l="50000" t="50000" r="50000" b="50000"/>
            </a:path>
            <a:tileRect/>
          </a:gradFill>
        </p:grpSpPr>
        <p:sp>
          <p:nvSpPr>
            <p:cNvPr id="29" name="Rectangle 36"/>
            <p:cNvSpPr>
              <a:spLocks noChangeArrowheads="1"/>
            </p:cNvSpPr>
            <p:nvPr/>
          </p:nvSpPr>
          <p:spPr bwMode="auto">
            <a:xfrm>
              <a:off x="72008" y="764704"/>
              <a:ext cx="462597" cy="369054"/>
            </a:xfrm>
            <a:prstGeom prst="rect">
              <a:avLst/>
            </a:prstGeom>
            <a:grpFill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ko-KR" altLang="en-US" dirty="0"/>
            </a:p>
          </p:txBody>
        </p:sp>
        <p:sp>
          <p:nvSpPr>
            <p:cNvPr id="30" name="Rectangle 37"/>
            <p:cNvSpPr>
              <a:spLocks noChangeArrowheads="1"/>
            </p:cNvSpPr>
            <p:nvPr/>
          </p:nvSpPr>
          <p:spPr bwMode="auto">
            <a:xfrm>
              <a:off x="108715" y="826143"/>
              <a:ext cx="389183" cy="246177"/>
            </a:xfrm>
            <a:prstGeom prst="rect">
              <a:avLst/>
            </a:prstGeom>
            <a:grpFill/>
          </p:spPr>
          <p:txBody>
            <a:bodyPr anchor="ctr"/>
            <a:lstStyle/>
            <a:p>
              <a:pPr algn="ctr">
                <a:defRPr/>
              </a:pPr>
              <a:r>
                <a:rPr lang="en-US" altLang="ko-KR" sz="2800" b="1" dirty="0">
                  <a:latin typeface="휴먼고딕" panose="02010504000101010101" pitchFamily="2" charset="-127"/>
                  <a:ea typeface="휴먼고딕" panose="02010504000101010101" pitchFamily="2" charset="-127"/>
                </a:rPr>
                <a:t>Ⅱ</a:t>
              </a:r>
            </a:p>
          </p:txBody>
        </p:sp>
      </p:grp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517286" y="1819672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B550A8DC-59E1-4F96-A6A5-85FAC3FACBC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200796" y="3647105"/>
            <a:ext cx="1485080" cy="1798119"/>
          </a:xfrm>
          <a:prstGeom prst="rect">
            <a:avLst/>
          </a:prstGeom>
        </p:spPr>
      </p:pic>
      <p:pic>
        <p:nvPicPr>
          <p:cNvPr id="8" name="그림 7">
            <a:extLst>
              <a:ext uri="{FF2B5EF4-FFF2-40B4-BE49-F238E27FC236}">
                <a16:creationId xmlns:a16="http://schemas.microsoft.com/office/drawing/2014/main" id="{9B1799AB-9B77-447F-A9C0-44971E960E9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597846" y="3626279"/>
            <a:ext cx="1485080" cy="1798119"/>
          </a:xfrm>
          <a:prstGeom prst="rect">
            <a:avLst/>
          </a:prstGeom>
        </p:spPr>
      </p:pic>
      <p:pic>
        <p:nvPicPr>
          <p:cNvPr id="10" name="그림 9">
            <a:extLst>
              <a:ext uri="{FF2B5EF4-FFF2-40B4-BE49-F238E27FC236}">
                <a16:creationId xmlns:a16="http://schemas.microsoft.com/office/drawing/2014/main" id="{EF3E274C-25B3-4F64-A94E-32004B0ADBB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348540" y="3618696"/>
            <a:ext cx="1616504" cy="1798119"/>
          </a:xfrm>
          <a:prstGeom prst="rect">
            <a:avLst/>
          </a:prstGeom>
        </p:spPr>
      </p:pic>
      <p:pic>
        <p:nvPicPr>
          <p:cNvPr id="22" name="그림 21">
            <a:extLst>
              <a:ext uri="{FF2B5EF4-FFF2-40B4-BE49-F238E27FC236}">
                <a16:creationId xmlns:a16="http://schemas.microsoft.com/office/drawing/2014/main" id="{08055E77-EB87-4211-86F8-999EADE87962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114465" y="3644328"/>
            <a:ext cx="1333960" cy="1762023"/>
          </a:xfrm>
          <a:prstGeom prst="rect">
            <a:avLst/>
          </a:prstGeom>
        </p:spPr>
      </p:pic>
      <p:sp>
        <p:nvSpPr>
          <p:cNvPr id="37" name="화살표: 오른쪽 36">
            <a:extLst>
              <a:ext uri="{FF2B5EF4-FFF2-40B4-BE49-F238E27FC236}">
                <a16:creationId xmlns:a16="http://schemas.microsoft.com/office/drawing/2014/main" id="{7602EF3C-D2BB-4879-AFCA-18EBD5B71F6A}"/>
              </a:ext>
            </a:extLst>
          </p:cNvPr>
          <p:cNvSpPr/>
          <p:nvPr/>
        </p:nvSpPr>
        <p:spPr>
          <a:xfrm rot="11882332">
            <a:off x="2125102" y="2332699"/>
            <a:ext cx="978408" cy="22736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43" name="그룹 42">
            <a:extLst>
              <a:ext uri="{FF2B5EF4-FFF2-40B4-BE49-F238E27FC236}">
                <a16:creationId xmlns:a16="http://schemas.microsoft.com/office/drawing/2014/main" id="{03116117-DCBD-435E-8D92-8F6CA1F227A1}"/>
              </a:ext>
            </a:extLst>
          </p:cNvPr>
          <p:cNvGrpSpPr/>
          <p:nvPr/>
        </p:nvGrpSpPr>
        <p:grpSpPr>
          <a:xfrm>
            <a:off x="3347864" y="1665148"/>
            <a:ext cx="5112568" cy="1798119"/>
            <a:chOff x="2339752" y="5009153"/>
            <a:chExt cx="7607301" cy="2679701"/>
          </a:xfrm>
        </p:grpSpPr>
        <p:sp>
          <p:nvSpPr>
            <p:cNvPr id="38" name="object 2">
              <a:extLst>
                <a:ext uri="{FF2B5EF4-FFF2-40B4-BE49-F238E27FC236}">
                  <a16:creationId xmlns:a16="http://schemas.microsoft.com/office/drawing/2014/main" id="{57EFD39D-B14F-4AC3-AD5A-BDE2C87A938E}"/>
                </a:ext>
              </a:extLst>
            </p:cNvPr>
            <p:cNvSpPr/>
            <p:nvPr/>
          </p:nvSpPr>
          <p:spPr>
            <a:xfrm>
              <a:off x="2339752" y="5009153"/>
              <a:ext cx="7607301" cy="2679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806" y="0"/>
                  </a:moveTo>
                  <a:lnTo>
                    <a:pt x="794" y="0"/>
                  </a:lnTo>
                  <a:lnTo>
                    <a:pt x="665" y="30"/>
                  </a:lnTo>
                  <a:lnTo>
                    <a:pt x="543" y="115"/>
                  </a:lnTo>
                  <a:lnTo>
                    <a:pt x="429" y="252"/>
                  </a:lnTo>
                  <a:lnTo>
                    <a:pt x="325" y="435"/>
                  </a:lnTo>
                  <a:lnTo>
                    <a:pt x="233" y="660"/>
                  </a:lnTo>
                  <a:lnTo>
                    <a:pt x="153" y="923"/>
                  </a:lnTo>
                  <a:lnTo>
                    <a:pt x="89" y="1218"/>
                  </a:lnTo>
                  <a:lnTo>
                    <a:pt x="40" y="1542"/>
                  </a:lnTo>
                  <a:lnTo>
                    <a:pt x="10" y="1889"/>
                  </a:lnTo>
                  <a:lnTo>
                    <a:pt x="0" y="2254"/>
                  </a:lnTo>
                  <a:lnTo>
                    <a:pt x="0" y="19346"/>
                  </a:lnTo>
                  <a:lnTo>
                    <a:pt x="10" y="19711"/>
                  </a:lnTo>
                  <a:lnTo>
                    <a:pt x="40" y="20058"/>
                  </a:lnTo>
                  <a:lnTo>
                    <a:pt x="89" y="20382"/>
                  </a:lnTo>
                  <a:lnTo>
                    <a:pt x="153" y="20677"/>
                  </a:lnTo>
                  <a:lnTo>
                    <a:pt x="233" y="20940"/>
                  </a:lnTo>
                  <a:lnTo>
                    <a:pt x="325" y="21165"/>
                  </a:lnTo>
                  <a:lnTo>
                    <a:pt x="429" y="21348"/>
                  </a:lnTo>
                  <a:lnTo>
                    <a:pt x="543" y="21485"/>
                  </a:lnTo>
                  <a:lnTo>
                    <a:pt x="665" y="21570"/>
                  </a:lnTo>
                  <a:lnTo>
                    <a:pt x="794" y="21600"/>
                  </a:lnTo>
                  <a:lnTo>
                    <a:pt x="20806" y="21600"/>
                  </a:lnTo>
                  <a:lnTo>
                    <a:pt x="20935" y="21570"/>
                  </a:lnTo>
                  <a:lnTo>
                    <a:pt x="21057" y="21485"/>
                  </a:lnTo>
                  <a:lnTo>
                    <a:pt x="21171" y="21348"/>
                  </a:lnTo>
                  <a:lnTo>
                    <a:pt x="21275" y="21165"/>
                  </a:lnTo>
                  <a:lnTo>
                    <a:pt x="21367" y="20940"/>
                  </a:lnTo>
                  <a:lnTo>
                    <a:pt x="21447" y="20677"/>
                  </a:lnTo>
                  <a:lnTo>
                    <a:pt x="21511" y="20382"/>
                  </a:lnTo>
                  <a:lnTo>
                    <a:pt x="21560" y="20058"/>
                  </a:lnTo>
                  <a:lnTo>
                    <a:pt x="21590" y="19711"/>
                  </a:lnTo>
                  <a:lnTo>
                    <a:pt x="21600" y="19346"/>
                  </a:lnTo>
                  <a:lnTo>
                    <a:pt x="21600" y="2254"/>
                  </a:lnTo>
                  <a:lnTo>
                    <a:pt x="21590" y="1889"/>
                  </a:lnTo>
                  <a:lnTo>
                    <a:pt x="21560" y="1542"/>
                  </a:lnTo>
                  <a:lnTo>
                    <a:pt x="21511" y="1218"/>
                  </a:lnTo>
                  <a:lnTo>
                    <a:pt x="21447" y="923"/>
                  </a:lnTo>
                  <a:lnTo>
                    <a:pt x="21367" y="660"/>
                  </a:lnTo>
                  <a:lnTo>
                    <a:pt x="21275" y="435"/>
                  </a:lnTo>
                  <a:lnTo>
                    <a:pt x="21171" y="252"/>
                  </a:lnTo>
                  <a:lnTo>
                    <a:pt x="21057" y="115"/>
                  </a:lnTo>
                  <a:lnTo>
                    <a:pt x="20935" y="30"/>
                  </a:lnTo>
                  <a:lnTo>
                    <a:pt x="20806" y="0"/>
                  </a:lnTo>
                  <a:close/>
                </a:path>
              </a:pathLst>
            </a:custGeom>
            <a:solidFill>
              <a:srgbClr val="EAEAF5"/>
            </a:solidFill>
            <a:ln w="12700">
              <a:miter lim="400000"/>
            </a:ln>
          </p:spPr>
          <p:txBody>
            <a:bodyPr lIns="45719" rIns="45719"/>
            <a:lstStyle/>
            <a:p>
              <a:endParaRPr/>
            </a:p>
          </p:txBody>
        </p:sp>
        <p:pic>
          <p:nvPicPr>
            <p:cNvPr id="39" name="object 7" descr="object 7">
              <a:extLst>
                <a:ext uri="{FF2B5EF4-FFF2-40B4-BE49-F238E27FC236}">
                  <a16:creationId xmlns:a16="http://schemas.microsoft.com/office/drawing/2014/main" id="{D2BDE89C-0952-4361-BE15-EBFCDEE9828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/>
            </a:blip>
            <a:stretch>
              <a:fillRect/>
            </a:stretch>
          </p:blipFill>
          <p:spPr>
            <a:xfrm>
              <a:off x="2835047" y="5363082"/>
              <a:ext cx="2235189" cy="204650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0" name="object 8" descr="object 8">
              <a:extLst>
                <a:ext uri="{FF2B5EF4-FFF2-40B4-BE49-F238E27FC236}">
                  <a16:creationId xmlns:a16="http://schemas.microsoft.com/office/drawing/2014/main" id="{8F6FD9EC-C5FA-41C6-9FBE-4CB376F4032B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/>
            </a:blip>
            <a:stretch>
              <a:fillRect/>
            </a:stretch>
          </p:blipFill>
          <p:spPr>
            <a:xfrm>
              <a:off x="5463946" y="5352054"/>
              <a:ext cx="1802602" cy="205219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1" name="object 9" descr="object 9">
              <a:extLst>
                <a:ext uri="{FF2B5EF4-FFF2-40B4-BE49-F238E27FC236}">
                  <a16:creationId xmlns:a16="http://schemas.microsoft.com/office/drawing/2014/main" id="{07D38B7E-8DDA-4EFC-8B43-54FB74797D11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/>
            </a:blip>
            <a:stretch>
              <a:fillRect/>
            </a:stretch>
          </p:blipFill>
          <p:spPr>
            <a:xfrm>
              <a:off x="7959168" y="6171171"/>
              <a:ext cx="1092213" cy="13814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2" name="object 10" descr="object 10">
              <a:extLst>
                <a:ext uri="{FF2B5EF4-FFF2-40B4-BE49-F238E27FC236}">
                  <a16:creationId xmlns:a16="http://schemas.microsoft.com/office/drawing/2014/main" id="{442411ED-E41A-4F0E-B79F-131342CED042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/>
            </a:blip>
            <a:stretch>
              <a:fillRect/>
            </a:stretch>
          </p:blipFill>
          <p:spPr>
            <a:xfrm>
              <a:off x="7993007" y="5042026"/>
              <a:ext cx="1166058" cy="16060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44" name="object 2" descr="object 2">
            <a:extLst>
              <a:ext uri="{FF2B5EF4-FFF2-40B4-BE49-F238E27FC236}">
                <a16:creationId xmlns:a16="http://schemas.microsoft.com/office/drawing/2014/main" id="{E6555108-994B-43B6-B47E-DDAC5BC3CB49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/>
          </a:blip>
          <a:srcRect l="45063" t="27884" r="4920" b="29328"/>
          <a:stretch>
            <a:fillRect/>
          </a:stretch>
        </p:blipFill>
        <p:spPr>
          <a:xfrm>
            <a:off x="3353080" y="5474014"/>
            <a:ext cx="3132657" cy="1988295"/>
          </a:xfrm>
          <a:prstGeom prst="rect">
            <a:avLst/>
          </a:prstGeom>
          <a:ln w="12700">
            <a:miter lim="400000"/>
          </a:ln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264B7CF1-4A77-4FA5-BE82-0A58C14A3A9D}"/>
              </a:ext>
            </a:extLst>
          </p:cNvPr>
          <p:cNvSpPr txBox="1"/>
          <p:nvPr/>
        </p:nvSpPr>
        <p:spPr>
          <a:xfrm>
            <a:off x="6585610" y="5629062"/>
            <a:ext cx="3230372" cy="52322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ko-KR" altLang="en-US" sz="1400" dirty="0" err="1"/>
              <a:t>내열재</a:t>
            </a:r>
            <a:r>
              <a:rPr lang="ko-KR" altLang="en-US" sz="1400" dirty="0"/>
              <a:t> 사용</a:t>
            </a:r>
            <a:r>
              <a:rPr lang="en-US" altLang="ko-KR" sz="1400" dirty="0"/>
              <a:t>, </a:t>
            </a:r>
            <a:r>
              <a:rPr lang="ko-KR" altLang="en-US" sz="1400" dirty="0"/>
              <a:t>보조 함석판 받침대 제작</a:t>
            </a:r>
            <a:endParaRPr lang="en-US" altLang="ko-KR" sz="1400" dirty="0"/>
          </a:p>
          <a:p>
            <a:r>
              <a:rPr lang="ko-KR" altLang="en-US" sz="1400" dirty="0"/>
              <a:t>전문 가스시공업체 협업 작업</a:t>
            </a:r>
          </a:p>
        </p:txBody>
      </p:sp>
    </p:spTree>
    <p:extLst>
      <p:ext uri="{BB962C8B-B14F-4D97-AF65-F5344CB8AC3E}">
        <p14:creationId xmlns:p14="http://schemas.microsoft.com/office/powerpoint/2010/main" val="4005002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26"/>
          <p:cNvSpPr>
            <a:spLocks noChangeArrowheads="1"/>
          </p:cNvSpPr>
          <p:nvPr/>
        </p:nvSpPr>
        <p:spPr bwMode="auto">
          <a:xfrm>
            <a:off x="125760" y="1285860"/>
            <a:ext cx="8892480" cy="5671532"/>
          </a:xfrm>
          <a:prstGeom prst="rect">
            <a:avLst/>
          </a:prstGeom>
          <a:solidFill>
            <a:srgbClr val="FFF6DD">
              <a:alpha val="30000"/>
            </a:srgbClr>
          </a:solidFill>
          <a:ln w="12700">
            <a:solidFill>
              <a:schemeClr val="accent4">
                <a:lumMod val="75000"/>
              </a:schemeClr>
            </a:solidFill>
            <a:prstDash val="dash"/>
            <a:miter lim="800000"/>
            <a:headEnd/>
            <a:tailEnd/>
          </a:ln>
        </p:spPr>
        <p:txBody>
          <a:bodyPr wrap="none" lIns="87275" tIns="43639" rIns="87275" bIns="43639" anchor="ctr"/>
          <a:lstStyle/>
          <a:p>
            <a:pPr algn="just">
              <a:spcBef>
                <a:spcPts val="1000"/>
              </a:spcBef>
            </a:pPr>
            <a:endParaRPr lang="en-US" altLang="ko-KR" dirty="0">
              <a:solidFill>
                <a:srgbClr val="373A4F"/>
              </a:solidFill>
              <a:latin typeface="+mn-ea"/>
              <a:cs typeface="함초롬돋움" panose="020B0504000101010101" pitchFamily="50" charset="-127"/>
            </a:endParaRPr>
          </a:p>
        </p:txBody>
      </p:sp>
      <p:sp>
        <p:nvSpPr>
          <p:cNvPr id="114689" name="Rectangle 1"/>
          <p:cNvSpPr>
            <a:spLocks noChangeArrowheads="1"/>
          </p:cNvSpPr>
          <p:nvPr/>
        </p:nvSpPr>
        <p:spPr bwMode="auto">
          <a:xfrm>
            <a:off x="3" y="4393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 latinLnBrk="1">
              <a:spcBef>
                <a:spcPct val="0"/>
              </a:spcBef>
              <a:spcAft>
                <a:spcPct val="0"/>
              </a:spcAft>
            </a:pPr>
            <a:endParaRPr kumimoji="1" lang="ko-KR" altLang="ko-KR" dirty="0"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14690" name="Rectangle 2"/>
          <p:cNvSpPr>
            <a:spLocks noChangeArrowheads="1"/>
          </p:cNvSpPr>
          <p:nvPr/>
        </p:nvSpPr>
        <p:spPr bwMode="auto">
          <a:xfrm>
            <a:off x="3" y="4393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 latinLnBrk="1">
              <a:spcBef>
                <a:spcPct val="0"/>
              </a:spcBef>
              <a:spcAft>
                <a:spcPct val="0"/>
              </a:spcAft>
            </a:pPr>
            <a:endParaRPr kumimoji="1" lang="ko-KR" altLang="ko-KR" dirty="0"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14691" name="Rectangle 3"/>
          <p:cNvSpPr>
            <a:spLocks noChangeArrowheads="1"/>
          </p:cNvSpPr>
          <p:nvPr/>
        </p:nvSpPr>
        <p:spPr bwMode="auto">
          <a:xfrm>
            <a:off x="3" y="4393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 latinLnBrk="1">
              <a:spcBef>
                <a:spcPct val="0"/>
              </a:spcBef>
              <a:spcAft>
                <a:spcPct val="0"/>
              </a:spcAft>
            </a:pPr>
            <a:endParaRPr kumimoji="1" lang="ko-KR" altLang="ko-KR" dirty="0"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14692" name="Rectangle 4"/>
          <p:cNvSpPr>
            <a:spLocks noChangeArrowheads="1"/>
          </p:cNvSpPr>
          <p:nvPr/>
        </p:nvSpPr>
        <p:spPr bwMode="auto">
          <a:xfrm>
            <a:off x="3" y="4393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 latinLnBrk="1">
              <a:spcBef>
                <a:spcPct val="0"/>
              </a:spcBef>
              <a:spcAft>
                <a:spcPct val="0"/>
              </a:spcAft>
            </a:pPr>
            <a:endParaRPr kumimoji="1" lang="ko-KR" altLang="ko-KR" dirty="0"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14693" name="Rectangle 5"/>
          <p:cNvSpPr>
            <a:spLocks noChangeArrowheads="1"/>
          </p:cNvSpPr>
          <p:nvPr/>
        </p:nvSpPr>
        <p:spPr bwMode="auto">
          <a:xfrm>
            <a:off x="3" y="4393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 latinLnBrk="1">
              <a:spcBef>
                <a:spcPct val="0"/>
              </a:spcBef>
              <a:spcAft>
                <a:spcPct val="0"/>
              </a:spcAft>
            </a:pPr>
            <a:endParaRPr kumimoji="1" lang="ko-KR" altLang="ko-KR" dirty="0"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14694" name="Rectangle 6"/>
          <p:cNvSpPr>
            <a:spLocks noChangeArrowheads="1"/>
          </p:cNvSpPr>
          <p:nvPr/>
        </p:nvSpPr>
        <p:spPr bwMode="auto">
          <a:xfrm>
            <a:off x="3" y="4393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 latinLnBrk="1">
              <a:spcBef>
                <a:spcPct val="0"/>
              </a:spcBef>
              <a:spcAft>
                <a:spcPct val="0"/>
              </a:spcAft>
            </a:pPr>
            <a:endParaRPr kumimoji="1" lang="ko-KR" altLang="ko-KR" dirty="0"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14695" name="Rectangle 7"/>
          <p:cNvSpPr>
            <a:spLocks noChangeArrowheads="1"/>
          </p:cNvSpPr>
          <p:nvPr/>
        </p:nvSpPr>
        <p:spPr bwMode="auto">
          <a:xfrm>
            <a:off x="3" y="4393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 latinLnBrk="1">
              <a:spcBef>
                <a:spcPct val="0"/>
              </a:spcBef>
              <a:spcAft>
                <a:spcPct val="0"/>
              </a:spcAft>
            </a:pPr>
            <a:endParaRPr kumimoji="1" lang="ko-KR" altLang="ko-KR" dirty="0"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14696" name="Rectangle 8"/>
          <p:cNvSpPr>
            <a:spLocks noChangeArrowheads="1"/>
          </p:cNvSpPr>
          <p:nvPr/>
        </p:nvSpPr>
        <p:spPr bwMode="auto">
          <a:xfrm>
            <a:off x="3" y="4393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 latinLnBrk="1">
              <a:spcBef>
                <a:spcPct val="0"/>
              </a:spcBef>
              <a:spcAft>
                <a:spcPct val="0"/>
              </a:spcAft>
            </a:pPr>
            <a:endParaRPr kumimoji="1" lang="ko-KR" altLang="ko-KR" dirty="0"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pic>
        <p:nvPicPr>
          <p:cNvPr id="19" name="_x192544696" descr="EMB0000b634009f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37" t="3615" r="2265" b="8886"/>
          <a:stretch/>
        </p:blipFill>
        <p:spPr bwMode="auto">
          <a:xfrm>
            <a:off x="0" y="0"/>
            <a:ext cx="1476672" cy="638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직사각형 19"/>
          <p:cNvSpPr/>
          <p:nvPr/>
        </p:nvSpPr>
        <p:spPr>
          <a:xfrm>
            <a:off x="0" y="672644"/>
            <a:ext cx="9147281" cy="524108"/>
          </a:xfrm>
          <a:prstGeom prst="rect">
            <a:avLst/>
          </a:prstGeom>
          <a:solidFill>
            <a:srgbClr val="FFC000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 smtId="4294967295"/>
            </a:defPPr>
            <a:lvl1pPr marL="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1pPr>
            <a:lvl2pPr marL="45720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2pPr>
            <a:lvl3pPr marL="91440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3pPr>
            <a:lvl4pPr marL="137160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4pPr>
            <a:lvl5pPr marL="182880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8pPr>
          </a:lstStyle>
          <a:p>
            <a:pPr algn="ctr"/>
            <a:endParaRPr lang="ko-KR" altLang="en-US" dirty="0"/>
          </a:p>
        </p:txBody>
      </p:sp>
      <p:sp>
        <p:nvSpPr>
          <p:cNvPr id="23" name="Rectangle 3"/>
          <p:cNvSpPr>
            <a:spLocks noChangeArrowheads="1"/>
          </p:cNvSpPr>
          <p:nvPr/>
        </p:nvSpPr>
        <p:spPr bwMode="auto">
          <a:xfrm>
            <a:off x="624845" y="742905"/>
            <a:ext cx="8431039" cy="369054"/>
          </a:xfrm>
          <a:prstGeom prst="rect">
            <a:avLst/>
          </a:prstGeom>
          <a:ln w="19050">
            <a:gradFill flip="none" rotWithShape="1">
              <a:gsLst>
                <a:gs pos="0">
                  <a:schemeClr val="accent4">
                    <a:lumMod val="0"/>
                    <a:lumOff val="100000"/>
                  </a:schemeClr>
                </a:gs>
                <a:gs pos="72000">
                  <a:srgbClr val="FFEAAB"/>
                </a:gs>
                <a:gs pos="42000">
                  <a:schemeClr val="accent4">
                    <a:lumMod val="0"/>
                    <a:lumOff val="100000"/>
                  </a:schemeClr>
                </a:gs>
                <a:gs pos="100000">
                  <a:schemeClr val="accent4">
                    <a:lumMod val="100000"/>
                  </a:schemeClr>
                </a:gs>
              </a:gsLst>
              <a:lin ang="10800000" scaled="1"/>
              <a:tileRect/>
            </a:gra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anchor="ctr" anchorCtr="0"/>
          <a:lstStyle/>
          <a:p>
            <a:pPr>
              <a:lnSpc>
                <a:spcPct val="110000"/>
              </a:lnSpc>
              <a:defRPr/>
            </a:pPr>
            <a:r>
              <a:rPr lang="ko-KR" altLang="en-US" sz="2000" b="1" dirty="0">
                <a:solidFill>
                  <a:srgbClr val="003366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2000" b="1" dirty="0">
                <a:solidFill>
                  <a:srgbClr val="003366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2. </a:t>
            </a:r>
            <a:r>
              <a:rPr lang="ko-KR" altLang="en-US" sz="2000" b="1" dirty="0" err="1">
                <a:solidFill>
                  <a:srgbClr val="003366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행사안전</a:t>
            </a:r>
            <a:r>
              <a:rPr lang="ko-KR" altLang="en-US" sz="2000" b="1" dirty="0">
                <a:solidFill>
                  <a:srgbClr val="003366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대책</a:t>
            </a:r>
            <a:endParaRPr lang="en-US" altLang="ko-KR" sz="2000" b="1" dirty="0">
              <a:solidFill>
                <a:srgbClr val="0000F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pSp>
        <p:nvGrpSpPr>
          <p:cNvPr id="25" name="그룹 24"/>
          <p:cNvGrpSpPr/>
          <p:nvPr/>
        </p:nvGrpSpPr>
        <p:grpSpPr>
          <a:xfrm>
            <a:off x="91396" y="750171"/>
            <a:ext cx="462597" cy="369054"/>
            <a:chOff x="72008" y="764704"/>
            <a:chExt cx="462597" cy="369054"/>
          </a:xfrm>
          <a:gradFill flip="none" rotWithShape="1">
            <a:gsLst>
              <a:gs pos="0">
                <a:schemeClr val="accent4">
                  <a:lumMod val="0"/>
                  <a:lumOff val="100000"/>
                </a:schemeClr>
              </a:gs>
              <a:gs pos="40000">
                <a:srgbClr val="FFFFD9"/>
              </a:gs>
              <a:gs pos="100000">
                <a:srgbClr val="F2B800"/>
              </a:gs>
            </a:gsLst>
            <a:path path="circle">
              <a:fillToRect l="50000" t="50000" r="50000" b="50000"/>
            </a:path>
            <a:tileRect/>
          </a:gradFill>
        </p:grpSpPr>
        <p:sp>
          <p:nvSpPr>
            <p:cNvPr id="30" name="Rectangle 36"/>
            <p:cNvSpPr>
              <a:spLocks noChangeArrowheads="1"/>
            </p:cNvSpPr>
            <p:nvPr/>
          </p:nvSpPr>
          <p:spPr bwMode="auto">
            <a:xfrm>
              <a:off x="72008" y="764704"/>
              <a:ext cx="462597" cy="369054"/>
            </a:xfrm>
            <a:prstGeom prst="rect">
              <a:avLst/>
            </a:prstGeom>
            <a:grpFill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ko-KR" altLang="en-US" dirty="0"/>
            </a:p>
          </p:txBody>
        </p:sp>
        <p:sp>
          <p:nvSpPr>
            <p:cNvPr id="31" name="Rectangle 37"/>
            <p:cNvSpPr>
              <a:spLocks noChangeArrowheads="1"/>
            </p:cNvSpPr>
            <p:nvPr/>
          </p:nvSpPr>
          <p:spPr bwMode="auto">
            <a:xfrm>
              <a:off x="108715" y="826143"/>
              <a:ext cx="389183" cy="246177"/>
            </a:xfrm>
            <a:prstGeom prst="rect">
              <a:avLst/>
            </a:prstGeom>
            <a:grpFill/>
          </p:spPr>
          <p:txBody>
            <a:bodyPr anchor="ctr"/>
            <a:lstStyle/>
            <a:p>
              <a:pPr algn="ctr">
                <a:defRPr/>
              </a:pPr>
              <a:r>
                <a:rPr lang="en-US" altLang="ko-KR" sz="2800" b="1" dirty="0">
                  <a:latin typeface="휴먼고딕" panose="02010504000101010101" pitchFamily="2" charset="-127"/>
                  <a:ea typeface="휴먼고딕" panose="02010504000101010101" pitchFamily="2" charset="-127"/>
                </a:rPr>
                <a:t>Ⅱ</a:t>
              </a: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251520" y="1285860"/>
            <a:ext cx="854511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돋움" panose="020B0504000101010101" pitchFamily="50" charset="-127"/>
              </a:rPr>
              <a:t>□ 기상상황 파악</a:t>
            </a:r>
            <a:endParaRPr lang="en-US" altLang="ko-KR" sz="1200" b="1" dirty="0">
              <a:ea typeface="함초롬돋움" panose="020B0504000101010101" pitchFamily="50" charset="-127"/>
              <a:cs typeface="함초롬돋움" panose="020B0504000101010101" pitchFamily="50" charset="-127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b="1" dirty="0">
                <a:latin typeface="+mn-ea"/>
                <a:cs typeface="함초롬돋움" panose="020B0504000101010101" pitchFamily="50" charset="-127"/>
              </a:rPr>
              <a:t>회원종목단체는 대회 운영 장소 및 기간 동안의 기상 정보를 종합적으로 수집하여 특이사항을 사전에 참가자에게 충분히 공지</a:t>
            </a:r>
            <a:endParaRPr lang="en-US" altLang="ko-KR" b="1" dirty="0">
              <a:latin typeface="+mn-ea"/>
              <a:cs typeface="함초롬돋움" panose="020B0504000101010101" pitchFamily="50" charset="-127"/>
            </a:endParaRPr>
          </a:p>
          <a:p>
            <a:pPr>
              <a:lnSpc>
                <a:spcPct val="150000"/>
              </a:lnSpc>
            </a:pPr>
            <a:endParaRPr lang="en-US" altLang="ko-KR" b="1" dirty="0">
              <a:latin typeface="+mn-ea"/>
              <a:cs typeface="함초롬돋움" panose="020B0504000101010101" pitchFamily="50" charset="-127"/>
            </a:endParaRPr>
          </a:p>
          <a:p>
            <a:pPr marL="285750" indent="-28575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ko-KR" altLang="en-US" b="1" dirty="0">
                <a:latin typeface="+mj-ea"/>
                <a:ea typeface="+mj-ea"/>
                <a:cs typeface="함초롬돋움" panose="020B0504000101010101" pitchFamily="50" charset="-127"/>
              </a:rPr>
              <a:t>미세먼지 </a:t>
            </a:r>
            <a:r>
              <a:rPr lang="ko-KR" altLang="en-US" b="1" dirty="0" err="1">
                <a:latin typeface="+mj-ea"/>
                <a:ea typeface="+mj-ea"/>
                <a:cs typeface="함초롬돋움" panose="020B0504000101010101" pitchFamily="50" charset="-127"/>
              </a:rPr>
              <a:t>예보제</a:t>
            </a:r>
            <a:endParaRPr lang="en-US" altLang="ko-KR" b="1" dirty="0">
              <a:latin typeface="+mj-ea"/>
              <a:ea typeface="+mj-ea"/>
              <a:cs typeface="함초롬돋움" panose="020B0504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b="1" dirty="0">
                <a:latin typeface="+mj-ea"/>
                <a:ea typeface="+mj-ea"/>
                <a:cs typeface="함초롬돋움" panose="020B0504000101010101" pitchFamily="50" charset="-127"/>
              </a:rPr>
              <a:t> - (</a:t>
            </a:r>
            <a:r>
              <a:rPr lang="ko-KR" altLang="en-US" b="1" dirty="0" err="1">
                <a:latin typeface="+mj-ea"/>
                <a:ea typeface="+mj-ea"/>
                <a:cs typeface="함초롬돋움" panose="020B0504000101010101" pitchFamily="50" charset="-127"/>
              </a:rPr>
              <a:t>예보횟수</a:t>
            </a:r>
            <a:r>
              <a:rPr lang="en-US" altLang="ko-KR" b="1" dirty="0">
                <a:latin typeface="+mj-ea"/>
                <a:ea typeface="+mj-ea"/>
                <a:cs typeface="함초롬돋움" panose="020B0504000101010101" pitchFamily="50" charset="-127"/>
              </a:rPr>
              <a:t>) 1</a:t>
            </a:r>
            <a:r>
              <a:rPr lang="ko-KR" altLang="en-US" b="1" dirty="0">
                <a:latin typeface="+mj-ea"/>
                <a:ea typeface="+mj-ea"/>
                <a:cs typeface="함초롬돋움" panose="020B0504000101010101" pitchFamily="50" charset="-127"/>
              </a:rPr>
              <a:t>일 </a:t>
            </a:r>
            <a:r>
              <a:rPr lang="en-US" altLang="ko-KR" b="1" dirty="0">
                <a:latin typeface="+mj-ea"/>
                <a:ea typeface="+mj-ea"/>
                <a:cs typeface="함초롬돋움" panose="020B0504000101010101" pitchFamily="50" charset="-127"/>
              </a:rPr>
              <a:t>4</a:t>
            </a:r>
            <a:r>
              <a:rPr lang="ko-KR" altLang="en-US" b="1" dirty="0">
                <a:latin typeface="+mj-ea"/>
                <a:ea typeface="+mj-ea"/>
                <a:cs typeface="함초롬돋움" panose="020B0504000101010101" pitchFamily="50" charset="-127"/>
              </a:rPr>
              <a:t>회</a:t>
            </a:r>
            <a:r>
              <a:rPr lang="en-US" altLang="ko-KR" b="1" dirty="0">
                <a:latin typeface="+mj-ea"/>
                <a:ea typeface="+mj-ea"/>
                <a:cs typeface="함초롬돋움" panose="020B0504000101010101" pitchFamily="50" charset="-127"/>
              </a:rPr>
              <a:t>(</a:t>
            </a:r>
            <a:r>
              <a:rPr lang="ko-KR" altLang="en-US" b="1" dirty="0">
                <a:latin typeface="+mj-ea"/>
                <a:ea typeface="+mj-ea"/>
                <a:cs typeface="함초롬돋움" panose="020B0504000101010101" pitchFamily="50" charset="-127"/>
              </a:rPr>
              <a:t>오전 </a:t>
            </a:r>
            <a:r>
              <a:rPr lang="en-US" altLang="ko-KR" b="1" dirty="0">
                <a:latin typeface="+mj-ea"/>
                <a:ea typeface="+mj-ea"/>
                <a:cs typeface="함초롬돋움" panose="020B0504000101010101" pitchFamily="50" charset="-127"/>
              </a:rPr>
              <a:t>5</a:t>
            </a:r>
            <a:r>
              <a:rPr lang="ko-KR" altLang="en-US" b="1" dirty="0">
                <a:latin typeface="+mj-ea"/>
                <a:ea typeface="+mj-ea"/>
                <a:cs typeface="함초롬돋움" panose="020B0504000101010101" pitchFamily="50" charset="-127"/>
              </a:rPr>
              <a:t>시</a:t>
            </a:r>
            <a:r>
              <a:rPr lang="en-US" altLang="ko-KR" b="1" dirty="0">
                <a:latin typeface="+mj-ea"/>
                <a:ea typeface="+mj-ea"/>
                <a:cs typeface="함초롬돋움" panose="020B0504000101010101" pitchFamily="50" charset="-127"/>
              </a:rPr>
              <a:t>/11</a:t>
            </a:r>
            <a:r>
              <a:rPr lang="ko-KR" altLang="en-US" b="1" dirty="0">
                <a:latin typeface="+mj-ea"/>
                <a:ea typeface="+mj-ea"/>
                <a:cs typeface="함초롬돋움" panose="020B0504000101010101" pitchFamily="50" charset="-127"/>
              </a:rPr>
              <a:t>시</a:t>
            </a:r>
            <a:r>
              <a:rPr lang="en-US" altLang="ko-KR" b="1" dirty="0">
                <a:latin typeface="+mj-ea"/>
                <a:ea typeface="+mj-ea"/>
                <a:cs typeface="함초롬돋움" panose="020B0504000101010101" pitchFamily="50" charset="-127"/>
              </a:rPr>
              <a:t>, </a:t>
            </a:r>
            <a:r>
              <a:rPr lang="ko-KR" altLang="en-US" b="1" dirty="0">
                <a:latin typeface="+mj-ea"/>
                <a:ea typeface="+mj-ea"/>
                <a:cs typeface="함초롬돋움" panose="020B0504000101010101" pitchFamily="50" charset="-127"/>
              </a:rPr>
              <a:t>오후 </a:t>
            </a:r>
            <a:r>
              <a:rPr lang="en-US" altLang="ko-KR" b="1" dirty="0">
                <a:latin typeface="+mj-ea"/>
                <a:ea typeface="+mj-ea"/>
                <a:cs typeface="함초롬돋움" panose="020B0504000101010101" pitchFamily="50" charset="-127"/>
              </a:rPr>
              <a:t>5</a:t>
            </a:r>
            <a:r>
              <a:rPr lang="ko-KR" altLang="en-US" b="1" dirty="0">
                <a:latin typeface="+mj-ea"/>
                <a:ea typeface="+mj-ea"/>
                <a:cs typeface="함초롬돋움" panose="020B0504000101010101" pitchFamily="50" charset="-127"/>
              </a:rPr>
              <a:t>시</a:t>
            </a:r>
            <a:r>
              <a:rPr lang="en-US" altLang="ko-KR" b="1" dirty="0">
                <a:latin typeface="+mj-ea"/>
                <a:ea typeface="+mj-ea"/>
                <a:cs typeface="함초롬돋움" panose="020B0504000101010101" pitchFamily="50" charset="-127"/>
              </a:rPr>
              <a:t>/11</a:t>
            </a:r>
            <a:r>
              <a:rPr lang="ko-KR" altLang="en-US" b="1" dirty="0">
                <a:latin typeface="+mj-ea"/>
                <a:ea typeface="+mj-ea"/>
                <a:cs typeface="함초롬돋움" panose="020B0504000101010101" pitchFamily="50" charset="-127"/>
              </a:rPr>
              <a:t>시</a:t>
            </a:r>
            <a:r>
              <a:rPr lang="en-US" altLang="ko-KR" b="1" dirty="0">
                <a:latin typeface="+mj-ea"/>
                <a:ea typeface="+mj-ea"/>
                <a:cs typeface="함초롬돋움" panose="020B0504000101010101" pitchFamily="50" charset="-127"/>
              </a:rPr>
              <a:t>)</a:t>
            </a:r>
            <a:endParaRPr lang="en-US" altLang="ko-KR" dirty="0">
              <a:latin typeface="+mj-ea"/>
              <a:ea typeface="+mj-ea"/>
              <a:cs typeface="함초롬돋움" panose="020B0504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b="1" dirty="0">
                <a:latin typeface="+mj-ea"/>
                <a:ea typeface="+mj-ea"/>
                <a:cs typeface="함초롬돋움" panose="020B0504000101010101" pitchFamily="50" charset="-127"/>
              </a:rPr>
              <a:t> - (</a:t>
            </a:r>
            <a:r>
              <a:rPr lang="ko-KR" altLang="en-US" b="1" dirty="0" err="1">
                <a:latin typeface="+mj-ea"/>
                <a:ea typeface="+mj-ea"/>
                <a:cs typeface="함초롬돋움" panose="020B0504000101010101" pitchFamily="50" charset="-127"/>
              </a:rPr>
              <a:t>예보등급</a:t>
            </a:r>
            <a:r>
              <a:rPr lang="en-US" altLang="ko-KR" b="1" dirty="0">
                <a:latin typeface="+mj-ea"/>
                <a:ea typeface="+mj-ea"/>
                <a:cs typeface="함초롬돋움" panose="020B0504000101010101" pitchFamily="50" charset="-127"/>
              </a:rPr>
              <a:t>) 4</a:t>
            </a:r>
            <a:r>
              <a:rPr lang="ko-KR" altLang="en-US" b="1" dirty="0">
                <a:latin typeface="+mj-ea"/>
                <a:ea typeface="+mj-ea"/>
                <a:cs typeface="함초롬돋움" panose="020B0504000101010101" pitchFamily="50" charset="-127"/>
              </a:rPr>
              <a:t>단계</a:t>
            </a:r>
            <a:r>
              <a:rPr lang="en-US" altLang="ko-KR" b="1" dirty="0">
                <a:latin typeface="+mj-ea"/>
                <a:ea typeface="+mj-ea"/>
                <a:cs typeface="함초롬돋움" panose="020B0504000101010101" pitchFamily="50" charset="-127"/>
              </a:rPr>
              <a:t>(</a:t>
            </a:r>
            <a:r>
              <a:rPr lang="ko-KR" altLang="en-US" b="1" dirty="0">
                <a:latin typeface="+mj-ea"/>
                <a:ea typeface="+mj-ea"/>
                <a:cs typeface="함초롬돋움" panose="020B0504000101010101" pitchFamily="50" charset="-127"/>
              </a:rPr>
              <a:t>좋음 </a:t>
            </a:r>
            <a:r>
              <a:rPr lang="en-US" altLang="ko-KR" b="1" dirty="0">
                <a:latin typeface="+mj-ea"/>
                <a:ea typeface="+mj-ea"/>
                <a:cs typeface="함초롬돋움" panose="020B0504000101010101" pitchFamily="50" charset="-127"/>
              </a:rPr>
              <a:t>– </a:t>
            </a:r>
            <a:r>
              <a:rPr lang="ko-KR" altLang="en-US" b="1" dirty="0">
                <a:latin typeface="+mj-ea"/>
                <a:ea typeface="+mj-ea"/>
                <a:cs typeface="함초롬돋움" panose="020B0504000101010101" pitchFamily="50" charset="-127"/>
              </a:rPr>
              <a:t>보통 </a:t>
            </a:r>
            <a:r>
              <a:rPr lang="en-US" altLang="ko-KR" b="1" dirty="0">
                <a:latin typeface="+mj-ea"/>
                <a:ea typeface="+mj-ea"/>
                <a:cs typeface="함초롬돋움" panose="020B0504000101010101" pitchFamily="50" charset="-127"/>
              </a:rPr>
              <a:t>- </a:t>
            </a:r>
            <a:r>
              <a:rPr lang="ko-KR" altLang="en-US" b="1" dirty="0">
                <a:latin typeface="+mj-ea"/>
                <a:ea typeface="+mj-ea"/>
                <a:cs typeface="함초롬돋움" panose="020B0504000101010101" pitchFamily="50" charset="-127"/>
              </a:rPr>
              <a:t>나쁨 </a:t>
            </a:r>
            <a:r>
              <a:rPr lang="en-US" altLang="ko-KR" b="1" dirty="0">
                <a:latin typeface="+mj-ea"/>
                <a:ea typeface="+mj-ea"/>
                <a:cs typeface="함초롬돋움" panose="020B0504000101010101" pitchFamily="50" charset="-127"/>
              </a:rPr>
              <a:t>– </a:t>
            </a:r>
            <a:r>
              <a:rPr lang="ko-KR" altLang="en-US" b="1" dirty="0" err="1">
                <a:latin typeface="+mj-ea"/>
                <a:ea typeface="+mj-ea"/>
                <a:cs typeface="함초롬돋움" panose="020B0504000101010101" pitchFamily="50" charset="-127"/>
              </a:rPr>
              <a:t>매우나쁨</a:t>
            </a:r>
            <a:r>
              <a:rPr lang="en-US" altLang="ko-KR" b="1" dirty="0">
                <a:latin typeface="+mj-ea"/>
                <a:ea typeface="+mj-ea"/>
                <a:cs typeface="함초롬돋움" panose="020B0504000101010101" pitchFamily="50" charset="-127"/>
              </a:rPr>
              <a:t>)</a:t>
            </a:r>
          </a:p>
          <a:p>
            <a:pPr>
              <a:lnSpc>
                <a:spcPct val="200000"/>
              </a:lnSpc>
            </a:pPr>
            <a:endParaRPr lang="en-US" altLang="ko-KR" b="1" dirty="0">
              <a:ea typeface="함초롬돋움" panose="020B0504000101010101" pitchFamily="50" charset="-127"/>
              <a:cs typeface="함초롬돋움" panose="020B0504000101010101" pitchFamily="50" charset="-127"/>
            </a:endParaRPr>
          </a:p>
        </p:txBody>
      </p:sp>
      <p:graphicFrame>
        <p:nvGraphicFramePr>
          <p:cNvPr id="38" name="표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5710752"/>
              </p:ext>
            </p:extLst>
          </p:nvPr>
        </p:nvGraphicFramePr>
        <p:xfrm>
          <a:off x="431535" y="4563680"/>
          <a:ext cx="8280930" cy="2160240"/>
        </p:xfrm>
        <a:graphic>
          <a:graphicData uri="http://schemas.openxmlformats.org/drawingml/2006/table">
            <a:tbl>
              <a:tblPr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3801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801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801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8015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8015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8015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85941">
                <a:tc rowSpan="2" gridSpan="2"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예보내용</a:t>
                      </a:r>
                    </a:p>
                  </a:txBody>
                  <a:tcPr marL="59552" marR="59552" marT="16464" marB="16464" anchor="ctr">
                    <a:lnL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등 급</a:t>
                      </a:r>
                      <a:r>
                        <a:rPr lang="en-US" altLang="ko-KR" sz="18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(㎍/㎥)</a:t>
                      </a:r>
                    </a:p>
                  </a:txBody>
                  <a:tcPr marL="59552" marR="59552" marT="16464" marB="16464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5941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1" dirty="0">
                          <a:solidFill>
                            <a:srgbClr val="FFFFFF"/>
                          </a:solidFill>
                          <a:latin typeface="+mn-ea"/>
                          <a:ea typeface="+mn-ea"/>
                        </a:rPr>
                        <a:t>좋음</a:t>
                      </a:r>
                    </a:p>
                  </a:txBody>
                  <a:tcPr marL="59552" marR="59552" marT="16464" marB="16464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보통</a:t>
                      </a:r>
                    </a:p>
                  </a:txBody>
                  <a:tcPr marL="59552" marR="59552" marT="16464" marB="16464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5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나쁨</a:t>
                      </a:r>
                    </a:p>
                  </a:txBody>
                  <a:tcPr marL="59552" marR="59552" marT="16464" marB="16464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 err="1">
                          <a:solidFill>
                            <a:srgbClr val="FFFFFF"/>
                          </a:solidFill>
                          <a:latin typeface="+mn-ea"/>
                          <a:ea typeface="+mn-ea"/>
                        </a:rPr>
                        <a:t>매우나쁨</a:t>
                      </a:r>
                      <a:endParaRPr lang="ko-KR" altLang="en-US" sz="1600" b="1" dirty="0">
                        <a:solidFill>
                          <a:srgbClr val="FFFFFF"/>
                        </a:solidFill>
                        <a:latin typeface="+mn-ea"/>
                        <a:ea typeface="+mn-ea"/>
                      </a:endParaRPr>
                    </a:p>
                  </a:txBody>
                  <a:tcPr marL="59552" marR="59552" marT="16464" marB="16464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4179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예보물질</a:t>
                      </a:r>
                    </a:p>
                  </a:txBody>
                  <a:tcPr marL="59552" marR="59552" marT="16464" marB="16464" anchor="ctr">
                    <a:lnL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미세먼지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PM-10)</a:t>
                      </a:r>
                    </a:p>
                  </a:txBody>
                  <a:tcPr marL="59552" marR="59552" marT="16464" marB="16464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0 ~ 30</a:t>
                      </a:r>
                    </a:p>
                  </a:txBody>
                  <a:tcPr marL="59552" marR="59552" marT="16464" marB="16464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ea"/>
                          <a:ea typeface="+mn-ea"/>
                        </a:rPr>
                        <a:t>31 ~ 80</a:t>
                      </a:r>
                    </a:p>
                  </a:txBody>
                  <a:tcPr marL="59552" marR="59552" marT="16464" marB="16464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+mn-ea"/>
                          <a:ea typeface="+mn-ea"/>
                        </a:rPr>
                        <a:t>81 ~ 150</a:t>
                      </a:r>
                    </a:p>
                  </a:txBody>
                  <a:tcPr marL="59552" marR="59552" marT="16464" marB="16464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dirty="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151 </a:t>
                      </a:r>
                      <a:r>
                        <a:rPr lang="ko-KR" altLang="en-US" sz="1600" b="1" dirty="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이상</a:t>
                      </a:r>
                    </a:p>
                  </a:txBody>
                  <a:tcPr marL="59552" marR="59552" marT="16464" marB="16464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9417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초미세먼지</a:t>
                      </a:r>
                      <a:endParaRPr lang="ko-KR" altLang="en-US" sz="160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PM</a:t>
                      </a:r>
                      <a:r>
                        <a:rPr lang="en-US" sz="1600" baseline="-250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-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2.5)</a:t>
                      </a:r>
                    </a:p>
                  </a:txBody>
                  <a:tcPr marL="59552" marR="59552" marT="16464" marB="16464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0 ~ 15</a:t>
                      </a:r>
                    </a:p>
                  </a:txBody>
                  <a:tcPr marL="59552" marR="59552" marT="16464" marB="16464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ea"/>
                          <a:ea typeface="+mn-ea"/>
                        </a:rPr>
                        <a:t>16 ~ 35</a:t>
                      </a:r>
                    </a:p>
                  </a:txBody>
                  <a:tcPr marL="59552" marR="59552" marT="16464" marB="16464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+mn-ea"/>
                          <a:ea typeface="+mn-ea"/>
                        </a:rPr>
                        <a:t>36 ~ 75</a:t>
                      </a:r>
                    </a:p>
                  </a:txBody>
                  <a:tcPr marL="59552" marR="59552" marT="16464" marB="16464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dirty="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76 </a:t>
                      </a:r>
                      <a:r>
                        <a:rPr lang="ko-KR" altLang="en-US" sz="1600" b="1" dirty="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이상</a:t>
                      </a:r>
                    </a:p>
                  </a:txBody>
                  <a:tcPr marL="59552" marR="59552" marT="16464" marB="16464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79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659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26"/>
          <p:cNvSpPr>
            <a:spLocks noChangeArrowheads="1"/>
          </p:cNvSpPr>
          <p:nvPr/>
        </p:nvSpPr>
        <p:spPr bwMode="auto">
          <a:xfrm>
            <a:off x="125760" y="-99392"/>
            <a:ext cx="8892480" cy="7056784"/>
          </a:xfrm>
          <a:prstGeom prst="rect">
            <a:avLst/>
          </a:prstGeom>
          <a:solidFill>
            <a:srgbClr val="FFF6DD">
              <a:alpha val="30000"/>
            </a:srgbClr>
          </a:solidFill>
          <a:ln w="12700">
            <a:solidFill>
              <a:schemeClr val="accent4">
                <a:lumMod val="75000"/>
              </a:schemeClr>
            </a:solidFill>
            <a:prstDash val="dash"/>
            <a:miter lim="800000"/>
            <a:headEnd/>
            <a:tailEnd/>
          </a:ln>
        </p:spPr>
        <p:txBody>
          <a:bodyPr wrap="none" lIns="87275" tIns="43639" rIns="87275" bIns="43639" anchor="ctr"/>
          <a:lstStyle/>
          <a:p>
            <a:pPr algn="just">
              <a:spcBef>
                <a:spcPts val="1000"/>
              </a:spcBef>
            </a:pPr>
            <a:endParaRPr lang="en-US" altLang="ko-KR" dirty="0">
              <a:solidFill>
                <a:srgbClr val="373A4F"/>
              </a:solidFill>
              <a:latin typeface="함초롬돋움" panose="020B0504000101010101" pitchFamily="50" charset="-127"/>
              <a:ea typeface="함초롬돋움" panose="020B0504000101010101" pitchFamily="50" charset="-127"/>
              <a:cs typeface="함초롬돋움" panose="020B0504000101010101" pitchFamily="50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332656"/>
            <a:ext cx="8568952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돋움" panose="020B0504000101010101" pitchFamily="50" charset="-127"/>
              </a:rPr>
              <a:t>□ 대처방안</a:t>
            </a:r>
            <a:endParaRPr lang="en-US" altLang="ko-KR" b="1" dirty="0">
              <a:latin typeface="HY견고딕" panose="02030600000101010101" pitchFamily="18" charset="-127"/>
              <a:ea typeface="HY견고딕" panose="02030600000101010101" pitchFamily="18" charset="-127"/>
              <a:cs typeface="함초롬돋움" panose="020B0504000101010101" pitchFamily="50" charset="-127"/>
            </a:endParaRPr>
          </a:p>
          <a:p>
            <a:endParaRPr lang="en-US" altLang="ko-KR" sz="1200" b="1" dirty="0">
              <a:ea typeface="함초롬돋움" panose="020B0504000101010101" pitchFamily="50" charset="-127"/>
              <a:cs typeface="함초롬돋움" panose="020B0504000101010101" pitchFamily="50" charset="-127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altLang="ko-KR" b="1" dirty="0">
                <a:latin typeface="+mn-ea"/>
                <a:cs typeface="함초롬돋움" panose="020B0504000101010101" pitchFamily="50" charset="-127"/>
              </a:rPr>
              <a:t>(</a:t>
            </a:r>
            <a:r>
              <a:rPr lang="ko-KR" altLang="en-US" b="1" dirty="0">
                <a:latin typeface="+mn-ea"/>
                <a:cs typeface="함초롬돋움" panose="020B0504000101010101" pitchFamily="50" charset="-127"/>
              </a:rPr>
              <a:t>초</a:t>
            </a:r>
            <a:r>
              <a:rPr lang="en-US" altLang="ko-KR" b="1" dirty="0">
                <a:latin typeface="+mn-ea"/>
                <a:cs typeface="함초롬돋움" panose="020B0504000101010101" pitchFamily="50" charset="-127"/>
              </a:rPr>
              <a:t>)</a:t>
            </a:r>
            <a:r>
              <a:rPr lang="ko-KR" altLang="en-US" b="1" dirty="0">
                <a:latin typeface="+mn-ea"/>
                <a:cs typeface="함초롬돋움" panose="020B0504000101010101" pitchFamily="50" charset="-127"/>
              </a:rPr>
              <a:t>미세먼지 예</a:t>
            </a:r>
            <a:r>
              <a:rPr lang="en-US" altLang="ko-KR" b="1" dirty="0">
                <a:latin typeface="+mn-ea"/>
                <a:cs typeface="함초롬돋움" panose="020B0504000101010101" pitchFamily="50" charset="-127"/>
              </a:rPr>
              <a:t>·</a:t>
            </a:r>
            <a:r>
              <a:rPr lang="ko-KR" altLang="en-US" b="1" dirty="0">
                <a:latin typeface="+mn-ea"/>
                <a:cs typeface="함초롬돋움" panose="020B0504000101010101" pitchFamily="50" charset="-127"/>
              </a:rPr>
              <a:t>경보 상황 확인은 홈페이지</a:t>
            </a:r>
            <a:r>
              <a:rPr lang="en-US" altLang="ko-KR" b="1" dirty="0">
                <a:latin typeface="+mn-ea"/>
                <a:cs typeface="함초롬돋움" panose="020B0504000101010101" pitchFamily="50" charset="-127"/>
              </a:rPr>
              <a:t>(</a:t>
            </a:r>
            <a:r>
              <a:rPr lang="en-US" altLang="ko-KR" b="1" dirty="0">
                <a:latin typeface="+mn-ea"/>
                <a:cs typeface="함초롬돋움" panose="020B0504000101010101" pitchFamily="50" charset="-127"/>
                <a:hlinkClick r:id="rId3"/>
              </a:rPr>
              <a:t>www.airkorea.or.kr</a:t>
            </a:r>
            <a:r>
              <a:rPr lang="en-US" altLang="ko-KR" b="1" dirty="0">
                <a:latin typeface="+mn-ea"/>
                <a:cs typeface="함초롬돋움" panose="020B0504000101010101" pitchFamily="50" charset="-127"/>
              </a:rPr>
              <a:t>) </a:t>
            </a:r>
            <a:r>
              <a:rPr lang="ko-KR" altLang="en-US" b="1" dirty="0">
                <a:latin typeface="+mn-ea"/>
                <a:cs typeface="함초롬돋움" panose="020B0504000101010101" pitchFamily="50" charset="-127"/>
              </a:rPr>
              <a:t>또는 모바일 앱</a:t>
            </a:r>
            <a:r>
              <a:rPr lang="en-US" altLang="ko-KR" b="1" dirty="0">
                <a:latin typeface="+mn-ea"/>
                <a:cs typeface="함초롬돋움" panose="020B0504000101010101" pitchFamily="50" charset="-127"/>
              </a:rPr>
              <a:t> ‘</a:t>
            </a:r>
            <a:r>
              <a:rPr lang="ko-KR" altLang="en-US" b="1" dirty="0">
                <a:latin typeface="+mn-ea"/>
                <a:cs typeface="함초롬돋움" panose="020B0504000101010101" pitchFamily="50" charset="-127"/>
              </a:rPr>
              <a:t>우리동네 </a:t>
            </a:r>
            <a:r>
              <a:rPr lang="ko-KR" altLang="en-US" b="1" dirty="0" err="1">
                <a:latin typeface="+mn-ea"/>
                <a:cs typeface="함초롬돋움" panose="020B0504000101010101" pitchFamily="50" charset="-127"/>
              </a:rPr>
              <a:t>대기질</a:t>
            </a:r>
            <a:r>
              <a:rPr lang="en-US" altLang="ko-KR" b="1" dirty="0">
                <a:latin typeface="+mn-ea"/>
                <a:cs typeface="함초롬돋움" panose="020B0504000101010101" pitchFamily="50" charset="-127"/>
              </a:rPr>
              <a:t>＇</a:t>
            </a:r>
            <a:r>
              <a:rPr lang="ko-KR" altLang="en-US" b="1" dirty="0">
                <a:latin typeface="+mn-ea"/>
                <a:cs typeface="함초롬돋움" panose="020B0504000101010101" pitchFamily="50" charset="-127"/>
              </a:rPr>
              <a:t>에서 확인</a:t>
            </a:r>
            <a:endParaRPr lang="en-US" altLang="ko-KR" b="1" dirty="0">
              <a:latin typeface="+mn-ea"/>
              <a:cs typeface="함초롬돋움" panose="020B0504000101010101" pitchFamily="50" charset="-127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ko-KR" altLang="en-US" b="1" dirty="0" err="1">
                <a:latin typeface="+mn-ea"/>
                <a:cs typeface="함초롬돋움" panose="020B0504000101010101" pitchFamily="50" charset="-127"/>
              </a:rPr>
              <a:t>실내경기는</a:t>
            </a:r>
            <a:r>
              <a:rPr lang="ko-KR" altLang="en-US" b="1" dirty="0">
                <a:latin typeface="+mn-ea"/>
                <a:cs typeface="함초롬돋움" panose="020B0504000101010101" pitchFamily="50" charset="-127"/>
              </a:rPr>
              <a:t> </a:t>
            </a:r>
            <a:r>
              <a:rPr lang="en-US" altLang="ko-KR" b="1" dirty="0">
                <a:latin typeface="+mn-ea"/>
                <a:cs typeface="함초롬돋움" panose="020B0504000101010101" pitchFamily="50" charset="-127"/>
              </a:rPr>
              <a:t>(</a:t>
            </a:r>
            <a:r>
              <a:rPr lang="ko-KR" altLang="en-US" b="1" dirty="0">
                <a:latin typeface="+mn-ea"/>
                <a:cs typeface="함초롬돋움" panose="020B0504000101010101" pitchFamily="50" charset="-127"/>
              </a:rPr>
              <a:t>초</a:t>
            </a:r>
            <a:r>
              <a:rPr lang="en-US" altLang="ko-KR" b="1" dirty="0">
                <a:latin typeface="+mn-ea"/>
                <a:cs typeface="함초롬돋움" panose="020B0504000101010101" pitchFamily="50" charset="-127"/>
              </a:rPr>
              <a:t>)</a:t>
            </a:r>
            <a:r>
              <a:rPr lang="ko-KR" altLang="en-US" b="1" dirty="0">
                <a:latin typeface="+mn-ea"/>
                <a:cs typeface="함초롬돋움" panose="020B0504000101010101" pitchFamily="50" charset="-127"/>
              </a:rPr>
              <a:t>미세먼지 등급에 관계없이 경기 진행</a:t>
            </a:r>
            <a:r>
              <a:rPr lang="en-US" altLang="ko-KR" b="1" dirty="0">
                <a:latin typeface="+mn-ea"/>
                <a:cs typeface="함초롬돋움" panose="020B0504000101010101" pitchFamily="50" charset="-127"/>
              </a:rPr>
              <a:t> </a:t>
            </a:r>
            <a:r>
              <a:rPr lang="ko-KR" altLang="en-US" b="1" dirty="0">
                <a:latin typeface="+mn-ea"/>
                <a:cs typeface="함초롬돋움" panose="020B0504000101010101" pitchFamily="50" charset="-127"/>
              </a:rPr>
              <a:t>단</a:t>
            </a:r>
            <a:r>
              <a:rPr lang="en-US" altLang="ko-KR" b="1" dirty="0">
                <a:latin typeface="+mn-ea"/>
                <a:cs typeface="함초롬돋움" panose="020B0504000101010101" pitchFamily="50" charset="-127"/>
              </a:rPr>
              <a:t>, </a:t>
            </a:r>
            <a:r>
              <a:rPr lang="ko-KR" altLang="en-US" b="1" dirty="0">
                <a:latin typeface="+mn-ea"/>
                <a:cs typeface="함초롬돋움" panose="020B0504000101010101" pitchFamily="50" charset="-127"/>
              </a:rPr>
              <a:t>오전 </a:t>
            </a:r>
            <a:r>
              <a:rPr lang="en-US" altLang="ko-KR" b="1" dirty="0">
                <a:latin typeface="+mn-ea"/>
                <a:cs typeface="함초롬돋움" panose="020B0504000101010101" pitchFamily="50" charset="-127"/>
              </a:rPr>
              <a:t>5</a:t>
            </a:r>
            <a:r>
              <a:rPr lang="ko-KR" altLang="en-US" b="1" dirty="0">
                <a:latin typeface="+mn-ea"/>
                <a:cs typeface="함초롬돋움" panose="020B0504000101010101" pitchFamily="50" charset="-127"/>
              </a:rPr>
              <a:t>시에 </a:t>
            </a:r>
            <a:r>
              <a:rPr lang="en-US" altLang="ko-KR" b="1" dirty="0">
                <a:latin typeface="+mn-ea"/>
                <a:cs typeface="함초롬돋움" panose="020B0504000101010101" pitchFamily="50" charset="-127"/>
              </a:rPr>
              <a:t>(</a:t>
            </a:r>
            <a:r>
              <a:rPr lang="ko-KR" altLang="en-US" b="1" dirty="0">
                <a:latin typeface="+mn-ea"/>
                <a:cs typeface="함초롬돋움" panose="020B0504000101010101" pitchFamily="50" charset="-127"/>
              </a:rPr>
              <a:t>초</a:t>
            </a:r>
            <a:r>
              <a:rPr lang="en-US" altLang="ko-KR" b="1" dirty="0">
                <a:latin typeface="+mn-ea"/>
                <a:cs typeface="함초롬돋움" panose="020B0504000101010101" pitchFamily="50" charset="-127"/>
              </a:rPr>
              <a:t>)</a:t>
            </a:r>
            <a:r>
              <a:rPr lang="ko-KR" altLang="en-US" b="1" dirty="0">
                <a:latin typeface="+mn-ea"/>
                <a:cs typeface="함초롬돋움" panose="020B0504000101010101" pitchFamily="50" charset="-127"/>
              </a:rPr>
              <a:t>미세먼지가 </a:t>
            </a:r>
            <a:r>
              <a:rPr lang="en-US" altLang="ko-KR" b="1" dirty="0">
                <a:ln w="6350">
                  <a:solidFill>
                    <a:schemeClr val="accent4"/>
                  </a:solidFill>
                </a:ln>
                <a:latin typeface="+mn-ea"/>
                <a:cs typeface="함초롬돋움" panose="020B0504000101010101" pitchFamily="50" charset="-127"/>
              </a:rPr>
              <a:t>‘</a:t>
            </a:r>
            <a:r>
              <a:rPr lang="ko-KR" altLang="en-US" b="1" dirty="0">
                <a:ln w="6350">
                  <a:solidFill>
                    <a:schemeClr val="accent4"/>
                  </a:solidFill>
                </a:ln>
                <a:latin typeface="+mn-ea"/>
                <a:cs typeface="함초롬돋움" panose="020B0504000101010101" pitchFamily="50" charset="-127"/>
              </a:rPr>
              <a:t>나쁨</a:t>
            </a:r>
            <a:r>
              <a:rPr lang="en-US" altLang="ko-KR" b="1" dirty="0">
                <a:ln w="6350">
                  <a:solidFill>
                    <a:schemeClr val="accent4"/>
                  </a:solidFill>
                </a:ln>
                <a:latin typeface="+mn-ea"/>
                <a:cs typeface="함초롬돋움" panose="020B0504000101010101" pitchFamily="50" charset="-127"/>
              </a:rPr>
              <a:t>’</a:t>
            </a:r>
            <a:r>
              <a:rPr lang="ko-KR" altLang="en-US" b="1" dirty="0">
                <a:latin typeface="+mn-ea"/>
                <a:cs typeface="함초롬돋움" panose="020B0504000101010101" pitchFamily="50" charset="-127"/>
              </a:rPr>
              <a:t>으로 예보되면 반드시 마스크</a:t>
            </a:r>
            <a:r>
              <a:rPr lang="en-US" altLang="ko-KR" b="1" dirty="0">
                <a:latin typeface="+mn-ea"/>
                <a:cs typeface="함초롬돋움" panose="020B0504000101010101" pitchFamily="50" charset="-127"/>
              </a:rPr>
              <a:t>(KF80 </a:t>
            </a:r>
            <a:r>
              <a:rPr lang="ko-KR" altLang="en-US" b="1" dirty="0">
                <a:latin typeface="+mn-ea"/>
                <a:cs typeface="함초롬돋움" panose="020B0504000101010101" pitchFamily="50" charset="-127"/>
              </a:rPr>
              <a:t>이상</a:t>
            </a:r>
            <a:r>
              <a:rPr lang="en-US" altLang="ko-KR" b="1" dirty="0">
                <a:latin typeface="+mn-ea"/>
                <a:cs typeface="함초롬돋움" panose="020B0504000101010101" pitchFamily="50" charset="-127"/>
              </a:rPr>
              <a:t>)</a:t>
            </a:r>
            <a:r>
              <a:rPr lang="ko-KR" altLang="en-US" b="1" dirty="0">
                <a:latin typeface="+mn-ea"/>
                <a:cs typeface="함초롬돋움" panose="020B0504000101010101" pitchFamily="50" charset="-127"/>
              </a:rPr>
              <a:t>를 착용하여 대회에 참가</a:t>
            </a:r>
            <a:endParaRPr lang="en-US" altLang="ko-KR" b="1" dirty="0">
              <a:latin typeface="+mn-ea"/>
              <a:cs typeface="함초롬돋움" panose="020B0504000101010101" pitchFamily="50" charset="-127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altLang="ko-KR" b="1" dirty="0">
                <a:latin typeface="+mn-ea"/>
                <a:cs typeface="함초롬돋움" panose="020B0504000101010101" pitchFamily="50" charset="-127"/>
              </a:rPr>
              <a:t>(</a:t>
            </a:r>
            <a:r>
              <a:rPr lang="ko-KR" altLang="en-US" b="1" dirty="0">
                <a:latin typeface="+mn-ea"/>
                <a:cs typeface="함초롬돋움" panose="020B0504000101010101" pitchFamily="50" charset="-127"/>
              </a:rPr>
              <a:t>초</a:t>
            </a:r>
            <a:r>
              <a:rPr lang="en-US" altLang="ko-KR" b="1" dirty="0">
                <a:latin typeface="+mn-ea"/>
                <a:cs typeface="함초롬돋움" panose="020B0504000101010101" pitchFamily="50" charset="-127"/>
              </a:rPr>
              <a:t>)</a:t>
            </a:r>
            <a:r>
              <a:rPr lang="ko-KR" altLang="en-US" b="1" dirty="0">
                <a:latin typeface="+mn-ea"/>
                <a:cs typeface="함초롬돋움" panose="020B0504000101010101" pitchFamily="50" charset="-127"/>
              </a:rPr>
              <a:t>미세먼지 </a:t>
            </a:r>
            <a:r>
              <a:rPr lang="en-US" altLang="ko-KR" b="1" dirty="0">
                <a:ln w="6350">
                  <a:solidFill>
                    <a:srgbClr val="C00000"/>
                  </a:solidFill>
                </a:ln>
                <a:latin typeface="+mn-ea"/>
                <a:cs typeface="함초롬돋움" panose="020B0504000101010101" pitchFamily="50" charset="-127"/>
              </a:rPr>
              <a:t>‘</a:t>
            </a:r>
            <a:r>
              <a:rPr lang="ko-KR" altLang="en-US" b="1" dirty="0" err="1">
                <a:ln w="6350">
                  <a:solidFill>
                    <a:srgbClr val="C00000"/>
                  </a:solidFill>
                </a:ln>
                <a:latin typeface="+mn-ea"/>
                <a:cs typeface="함초롬돋움" panose="020B0504000101010101" pitchFamily="50" charset="-127"/>
              </a:rPr>
              <a:t>매우나쁨</a:t>
            </a:r>
            <a:r>
              <a:rPr lang="en-US" altLang="ko-KR" b="1" dirty="0">
                <a:ln w="6350">
                  <a:solidFill>
                    <a:srgbClr val="C00000"/>
                  </a:solidFill>
                </a:ln>
                <a:latin typeface="+mn-ea"/>
                <a:cs typeface="함초롬돋움" panose="020B0504000101010101" pitchFamily="50" charset="-127"/>
              </a:rPr>
              <a:t>＇</a:t>
            </a:r>
            <a:r>
              <a:rPr lang="ko-KR" altLang="en-US" b="1" dirty="0">
                <a:latin typeface="+mn-ea"/>
                <a:cs typeface="함초롬돋움" panose="020B0504000101010101" pitchFamily="50" charset="-127"/>
              </a:rPr>
              <a:t>발령 시 대회참가자는 반드시 마스크</a:t>
            </a:r>
            <a:r>
              <a:rPr lang="en-US" altLang="ko-KR" b="1" dirty="0">
                <a:latin typeface="+mn-ea"/>
                <a:cs typeface="함초롬돋움" panose="020B0504000101010101" pitchFamily="50" charset="-127"/>
              </a:rPr>
              <a:t>(KF80 </a:t>
            </a:r>
            <a:r>
              <a:rPr lang="ko-KR" altLang="en-US" b="1" dirty="0">
                <a:latin typeface="+mn-ea"/>
                <a:cs typeface="함초롬돋움" panose="020B0504000101010101" pitchFamily="50" charset="-127"/>
              </a:rPr>
              <a:t>이상</a:t>
            </a:r>
            <a:r>
              <a:rPr lang="en-US" altLang="ko-KR" b="1" dirty="0">
                <a:latin typeface="+mn-ea"/>
                <a:cs typeface="함초롬돋움" panose="020B0504000101010101" pitchFamily="50" charset="-127"/>
              </a:rPr>
              <a:t>)</a:t>
            </a:r>
            <a:r>
              <a:rPr lang="ko-KR" altLang="en-US" b="1" dirty="0">
                <a:latin typeface="+mn-ea"/>
                <a:cs typeface="함초롬돋움" panose="020B0504000101010101" pitchFamily="50" charset="-127"/>
              </a:rPr>
              <a:t>를 착용하여 대회에 참가</a:t>
            </a:r>
            <a:endParaRPr lang="en-US" altLang="ko-KR" b="1" dirty="0">
              <a:latin typeface="+mn-ea"/>
              <a:cs typeface="함초롬돋움" panose="020B0504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40122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an dir="u"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26"/>
          <p:cNvSpPr>
            <a:spLocks noChangeArrowheads="1"/>
          </p:cNvSpPr>
          <p:nvPr/>
        </p:nvSpPr>
        <p:spPr bwMode="auto">
          <a:xfrm>
            <a:off x="125760" y="-99392"/>
            <a:ext cx="8892480" cy="7056784"/>
          </a:xfrm>
          <a:prstGeom prst="rect">
            <a:avLst/>
          </a:prstGeom>
          <a:solidFill>
            <a:srgbClr val="FFF6DD">
              <a:alpha val="30000"/>
            </a:srgbClr>
          </a:solidFill>
          <a:ln w="12700">
            <a:solidFill>
              <a:schemeClr val="accent4">
                <a:lumMod val="75000"/>
              </a:schemeClr>
            </a:solidFill>
            <a:prstDash val="dash"/>
            <a:miter lim="800000"/>
            <a:headEnd/>
            <a:tailEnd/>
          </a:ln>
        </p:spPr>
        <p:txBody>
          <a:bodyPr wrap="none" lIns="87275" tIns="43639" rIns="87275" bIns="43639" anchor="ctr"/>
          <a:lstStyle/>
          <a:p>
            <a:pPr algn="just">
              <a:spcBef>
                <a:spcPts val="1000"/>
              </a:spcBef>
            </a:pPr>
            <a:endParaRPr lang="en-US" altLang="ko-KR" dirty="0">
              <a:solidFill>
                <a:srgbClr val="373A4F"/>
              </a:solidFill>
              <a:latin typeface="함초롬돋움" panose="020B0504000101010101" pitchFamily="50" charset="-127"/>
              <a:ea typeface="함초롬돋움" panose="020B0504000101010101" pitchFamily="50" charset="-127"/>
              <a:cs typeface="함초롬돋움" panose="020B0504000101010101" pitchFamily="50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332656"/>
            <a:ext cx="8568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돋움" panose="020B0504000101010101" pitchFamily="50" charset="-127"/>
              </a:rPr>
              <a:t>☎ 비상시 조치사항 및 연락처</a:t>
            </a:r>
            <a:endParaRPr lang="en-US" altLang="ko-KR" b="1" dirty="0">
              <a:latin typeface="HY견고딕" panose="02030600000101010101" pitchFamily="18" charset="-127"/>
              <a:ea typeface="HY견고딕" panose="02030600000101010101" pitchFamily="18" charset="-127"/>
              <a:cs typeface="함초롬돋움" panose="020B0504000101010101" pitchFamily="50" charset="-127"/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7526000"/>
              </p:ext>
            </p:extLst>
          </p:nvPr>
        </p:nvGraphicFramePr>
        <p:xfrm>
          <a:off x="186931" y="793169"/>
          <a:ext cx="8770138" cy="5654040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1576757">
                  <a:extLst>
                    <a:ext uri="{9D8B030D-6E8A-4147-A177-3AD203B41FA5}">
                      <a16:colId xmlns:a16="http://schemas.microsoft.com/office/drawing/2014/main" val="1304234972"/>
                    </a:ext>
                  </a:extLst>
                </a:gridCol>
                <a:gridCol w="4752528">
                  <a:extLst>
                    <a:ext uri="{9D8B030D-6E8A-4147-A177-3AD203B41FA5}">
                      <a16:colId xmlns:a16="http://schemas.microsoft.com/office/drawing/2014/main" val="3473353558"/>
                    </a:ext>
                  </a:extLst>
                </a:gridCol>
                <a:gridCol w="2440853">
                  <a:extLst>
                    <a:ext uri="{9D8B030D-6E8A-4147-A177-3AD203B41FA5}">
                      <a16:colId xmlns:a16="http://schemas.microsoft.com/office/drawing/2014/main" val="2013321434"/>
                    </a:ext>
                  </a:extLst>
                </a:gridCol>
              </a:tblGrid>
              <a:tr h="23550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spc="300" dirty="0">
                          <a:solidFill>
                            <a:schemeClr val="bg1"/>
                          </a:solidFill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발생 유형별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9900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spc="300" dirty="0">
                          <a:solidFill>
                            <a:schemeClr val="bg1"/>
                          </a:solidFill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조치사항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9900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spc="300" dirty="0">
                          <a:solidFill>
                            <a:schemeClr val="bg1"/>
                          </a:solidFill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책임자</a:t>
                      </a:r>
                      <a:r>
                        <a:rPr lang="en-US" altLang="ko-KR" sz="1200" spc="300" dirty="0">
                          <a:solidFill>
                            <a:schemeClr val="bg1"/>
                          </a:solidFill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(</a:t>
                      </a:r>
                      <a:r>
                        <a:rPr lang="ko-KR" altLang="en-US" sz="1200" spc="300" dirty="0">
                          <a:solidFill>
                            <a:schemeClr val="bg1"/>
                          </a:solidFill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전화번호</a:t>
                      </a:r>
                      <a:r>
                        <a:rPr lang="en-US" altLang="ko-KR" sz="1200" spc="300" dirty="0">
                          <a:solidFill>
                            <a:schemeClr val="bg1"/>
                          </a:solidFill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)</a:t>
                      </a:r>
                      <a:endParaRPr lang="ko-KR" altLang="en-US" sz="1200" spc="300" dirty="0">
                        <a:solidFill>
                          <a:schemeClr val="bg1"/>
                        </a:solidFill>
                        <a:effectLst>
                          <a:outerShdw blurRad="50800" dist="3810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99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5062673"/>
                  </a:ext>
                </a:extLst>
              </a:tr>
              <a:tr h="69265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/>
                        <a:t>신     고 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100" dirty="0"/>
                        <a:t>비상 신고 접수</a:t>
                      </a:r>
                      <a:endParaRPr lang="en-US" altLang="ko-KR" sz="1100" dirty="0"/>
                    </a:p>
                    <a:p>
                      <a:pPr marL="171450" indent="-171450" latinLnBrk="1">
                        <a:buFont typeface="Wingdings" panose="05000000000000000000" pitchFamily="2" charset="2"/>
                        <a:buChar char="ü"/>
                      </a:pPr>
                      <a:r>
                        <a:rPr lang="ko-KR" altLang="en-US" sz="1100" dirty="0" err="1"/>
                        <a:t>종합안내소</a:t>
                      </a:r>
                      <a:r>
                        <a:rPr lang="en-US" altLang="ko-KR" sz="1100" dirty="0"/>
                        <a:t>/</a:t>
                      </a:r>
                      <a:r>
                        <a:rPr lang="ko-KR" altLang="en-US" sz="1100" dirty="0"/>
                        <a:t>종합상황실</a:t>
                      </a:r>
                      <a:r>
                        <a:rPr lang="en-US" altLang="ko-KR" sz="1100" dirty="0"/>
                        <a:t>/</a:t>
                      </a:r>
                      <a:r>
                        <a:rPr lang="ko-KR" altLang="en-US" sz="1100" dirty="0"/>
                        <a:t>서귀포시</a:t>
                      </a:r>
                      <a:r>
                        <a:rPr lang="en-US" altLang="ko-KR" sz="1100" dirty="0"/>
                        <a:t>(760-2001)</a:t>
                      </a:r>
                    </a:p>
                    <a:p>
                      <a:pPr marL="171450" indent="-171450" latinLnBrk="1">
                        <a:buFont typeface="Wingdings" panose="05000000000000000000" pitchFamily="2" charset="2"/>
                        <a:buChar char="ü"/>
                      </a:pPr>
                      <a:r>
                        <a:rPr lang="ko-KR" altLang="en-US" sz="1100" dirty="0"/>
                        <a:t>서귀포소방서</a:t>
                      </a:r>
                      <a:r>
                        <a:rPr lang="en-US" altLang="ko-KR" sz="1100" dirty="0"/>
                        <a:t>(730-7134)</a:t>
                      </a:r>
                    </a:p>
                    <a:p>
                      <a:pPr marL="171450" indent="-171450" latinLnBrk="1">
                        <a:buFont typeface="Wingdings" panose="05000000000000000000" pitchFamily="2" charset="2"/>
                        <a:buChar char="ü"/>
                      </a:pPr>
                      <a:r>
                        <a:rPr lang="ko-KR" altLang="en-US" sz="1100" dirty="0"/>
                        <a:t>서귀포경찰서</a:t>
                      </a:r>
                      <a:r>
                        <a:rPr lang="en-US" altLang="ko-KR" sz="1100" dirty="0"/>
                        <a:t>(760-0112)</a:t>
                      </a:r>
                      <a:endParaRPr lang="ko-KR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/>
                        <a:t>체육진흥과장</a:t>
                      </a:r>
                      <a:r>
                        <a:rPr lang="ko-KR" altLang="en-US" sz="1200" baseline="0" dirty="0"/>
                        <a:t> 김철식</a:t>
                      </a:r>
                      <a:endParaRPr lang="en-US" altLang="ko-KR" sz="1200" baseline="0" dirty="0"/>
                    </a:p>
                    <a:p>
                      <a:pPr algn="ctr" latinLnBrk="1"/>
                      <a:r>
                        <a:rPr lang="en-US" altLang="ko-KR" sz="1200" baseline="0" dirty="0"/>
                        <a:t>(064-760-3600)</a:t>
                      </a:r>
                      <a:endParaRPr lang="en-US" altLang="ko-KR" sz="12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8459772"/>
                  </a:ext>
                </a:extLst>
              </a:tr>
              <a:tr h="69265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/>
                        <a:t>협의</a:t>
                      </a:r>
                      <a:r>
                        <a:rPr lang="en-US" altLang="ko-KR" sz="1200" dirty="0"/>
                        <a:t>·</a:t>
                      </a:r>
                      <a:r>
                        <a:rPr lang="ko-KR" altLang="en-US" sz="1200" dirty="0"/>
                        <a:t>결정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100" dirty="0" err="1"/>
                        <a:t>비상사태시</a:t>
                      </a:r>
                      <a:r>
                        <a:rPr lang="ko-KR" altLang="en-US" sz="1100" dirty="0"/>
                        <a:t> 관계관 회의</a:t>
                      </a:r>
                      <a:endParaRPr lang="en-US" altLang="ko-KR" sz="1100" dirty="0"/>
                    </a:p>
                    <a:p>
                      <a:pPr marL="171450" indent="-171450" algn="l" latinLnBrk="1">
                        <a:buFont typeface="Wingdings" panose="05000000000000000000" pitchFamily="2" charset="2"/>
                        <a:buChar char="ü"/>
                      </a:pPr>
                      <a:r>
                        <a:rPr lang="ko-KR" altLang="en-US" sz="1100" dirty="0" err="1"/>
                        <a:t>종합안내소</a:t>
                      </a:r>
                      <a:r>
                        <a:rPr lang="en-US" altLang="ko-KR" sz="1100" dirty="0"/>
                        <a:t>/</a:t>
                      </a:r>
                      <a:r>
                        <a:rPr lang="ko-KR" altLang="en-US" sz="1100" dirty="0"/>
                        <a:t>종합상황실</a:t>
                      </a:r>
                      <a:r>
                        <a:rPr lang="en-US" altLang="ko-KR" sz="1100" dirty="0"/>
                        <a:t>/</a:t>
                      </a:r>
                      <a:r>
                        <a:rPr lang="ko-KR" altLang="en-US" sz="1100" dirty="0"/>
                        <a:t>서귀포시</a:t>
                      </a:r>
                      <a:r>
                        <a:rPr lang="en-US" altLang="ko-KR" sz="1100" dirty="0"/>
                        <a:t>(760-2001)</a:t>
                      </a:r>
                    </a:p>
                    <a:p>
                      <a:pPr marL="171450" indent="-171450" algn="l" latinLnBrk="1">
                        <a:buFont typeface="Wingdings" panose="05000000000000000000" pitchFamily="2" charset="2"/>
                        <a:buChar char="ü"/>
                      </a:pPr>
                      <a:r>
                        <a:rPr lang="ko-KR" altLang="en-US" sz="1100" dirty="0"/>
                        <a:t>서귀포소방서</a:t>
                      </a:r>
                      <a:r>
                        <a:rPr lang="en-US" altLang="ko-KR" sz="1100" dirty="0"/>
                        <a:t>(730-7134)</a:t>
                      </a:r>
                    </a:p>
                    <a:p>
                      <a:pPr marL="171450" indent="-171450" algn="l" latinLnBrk="1">
                        <a:buFont typeface="Wingdings" panose="05000000000000000000" pitchFamily="2" charset="2"/>
                        <a:buChar char="ü"/>
                      </a:pPr>
                      <a:r>
                        <a:rPr lang="ko-KR" altLang="en-US" sz="1100" dirty="0"/>
                        <a:t>서귀포경찰서</a:t>
                      </a:r>
                      <a:r>
                        <a:rPr lang="en-US" altLang="ko-KR" sz="1100" dirty="0"/>
                        <a:t>(760-0112)</a:t>
                      </a:r>
                      <a:endParaRPr lang="ko-KR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/>
                        <a:t>체육진흥과장</a:t>
                      </a:r>
                      <a:r>
                        <a:rPr lang="ko-KR" altLang="en-US" sz="1200" baseline="0" dirty="0"/>
                        <a:t> 김철식</a:t>
                      </a:r>
                      <a:endParaRPr lang="en-US" altLang="ko-KR" sz="1200" baseline="0" dirty="0"/>
                    </a:p>
                    <a:p>
                      <a:pPr algn="ctr" latinLnBrk="1"/>
                      <a:r>
                        <a:rPr lang="en-US" altLang="ko-KR" sz="1200" baseline="0" dirty="0"/>
                        <a:t>(064-760-3600)</a:t>
                      </a:r>
                      <a:endParaRPr lang="en-US" altLang="ko-KR" sz="12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0351232"/>
                  </a:ext>
                </a:extLst>
              </a:tr>
              <a:tr h="54027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/>
                        <a:t>안     내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100" dirty="0"/>
                        <a:t>행사</a:t>
                      </a:r>
                      <a:r>
                        <a:rPr lang="ko-KR" altLang="en-US" sz="1100" baseline="0" dirty="0"/>
                        <a:t> 안내</a:t>
                      </a:r>
                      <a:endParaRPr lang="en-US" altLang="ko-KR" sz="1100" baseline="0" dirty="0"/>
                    </a:p>
                    <a:p>
                      <a:pPr marL="171450" indent="-171450" latinLnBrk="1">
                        <a:buFont typeface="Wingdings" panose="05000000000000000000" pitchFamily="2" charset="2"/>
                        <a:buChar char="ü"/>
                      </a:pPr>
                      <a:r>
                        <a:rPr lang="ko-KR" altLang="en-US" sz="1100" baseline="0" dirty="0" err="1"/>
                        <a:t>대회본부</a:t>
                      </a:r>
                      <a:r>
                        <a:rPr lang="ko-KR" altLang="en-US" sz="1100" baseline="0" dirty="0"/>
                        <a:t> 종합상황실</a:t>
                      </a:r>
                      <a:endParaRPr lang="en-US" altLang="ko-KR" sz="1100" baseline="0" dirty="0"/>
                    </a:p>
                    <a:p>
                      <a:pPr marL="171450" indent="-171450" latinLnBrk="1">
                        <a:buFont typeface="Wingdings" panose="05000000000000000000" pitchFamily="2" charset="2"/>
                        <a:buChar char="ü"/>
                      </a:pPr>
                      <a:r>
                        <a:rPr lang="ko-KR" altLang="en-US" sz="1100" baseline="0" dirty="0"/>
                        <a:t>종합 안내소</a:t>
                      </a:r>
                      <a:endParaRPr lang="ko-KR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/>
                        <a:t>제주특별자치도체육회</a:t>
                      </a:r>
                      <a:endParaRPr lang="en-US" altLang="ko-KR" sz="1200" dirty="0"/>
                    </a:p>
                    <a:p>
                      <a:pPr algn="ctr" latinLnBrk="1"/>
                      <a:r>
                        <a:rPr lang="ko-KR" altLang="en-US" sz="1200" dirty="0" err="1"/>
                        <a:t>운영부장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강명훈</a:t>
                      </a:r>
                      <a:endParaRPr lang="en-US" altLang="ko-KR" sz="1200" dirty="0"/>
                    </a:p>
                    <a:p>
                      <a:pPr algn="ctr" latinLnBrk="1"/>
                      <a:r>
                        <a:rPr lang="en-US" altLang="ko-KR" sz="1200" dirty="0"/>
                        <a:t>(010-3692-5975)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8123156"/>
                  </a:ext>
                </a:extLst>
              </a:tr>
              <a:tr h="54027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err="1"/>
                        <a:t>대피유도</a:t>
                      </a:r>
                      <a:endParaRPr lang="ko-KR" altLang="en-US" sz="1200" dirty="0"/>
                    </a:p>
                  </a:txBody>
                  <a:tcPr anchor="ctr"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100" dirty="0"/>
                        <a:t>비상시 차량 및 관람객 대피 유도</a:t>
                      </a:r>
                      <a:endParaRPr lang="en-US" altLang="ko-KR" sz="1100" dirty="0"/>
                    </a:p>
                    <a:p>
                      <a:pPr marL="171450" indent="-171450" latinLnBrk="1">
                        <a:buFont typeface="Wingdings" panose="05000000000000000000" pitchFamily="2" charset="2"/>
                        <a:buChar char="ü"/>
                      </a:pPr>
                      <a:r>
                        <a:rPr lang="ko-KR" altLang="en-US" sz="1100" dirty="0" err="1"/>
                        <a:t>자치경찰단</a:t>
                      </a:r>
                      <a:r>
                        <a:rPr lang="en-US" altLang="ko-KR" sz="1100" dirty="0"/>
                        <a:t>(710-8901)</a:t>
                      </a:r>
                    </a:p>
                    <a:p>
                      <a:pPr marL="171450" indent="-171450" latinLnBrk="1">
                        <a:buFont typeface="Wingdings" panose="05000000000000000000" pitchFamily="2" charset="2"/>
                        <a:buChar char="ü"/>
                      </a:pPr>
                      <a:r>
                        <a:rPr lang="ko-KR" altLang="en-US" sz="1100" dirty="0"/>
                        <a:t>서귀포경찰서</a:t>
                      </a:r>
                      <a:r>
                        <a:rPr lang="en-US" altLang="ko-KR" sz="1100" dirty="0"/>
                        <a:t>(760-0112)</a:t>
                      </a:r>
                      <a:endParaRPr lang="ko-KR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err="1"/>
                        <a:t>자치경찰단</a:t>
                      </a:r>
                      <a:r>
                        <a:rPr lang="en-US" altLang="ko-KR" sz="1200" baseline="0" dirty="0"/>
                        <a:t> </a:t>
                      </a:r>
                      <a:r>
                        <a:rPr lang="ko-KR" altLang="en-US" sz="1200" dirty="0"/>
                        <a:t>교통생활안전과장</a:t>
                      </a:r>
                      <a:endParaRPr lang="en-US" altLang="ko-KR" sz="1200" dirty="0"/>
                    </a:p>
                    <a:p>
                      <a:pPr algn="ctr" latinLnBrk="1"/>
                      <a:r>
                        <a:rPr lang="en-US" altLang="ko-KR" sz="1200" dirty="0"/>
                        <a:t>(710-8900)</a:t>
                      </a:r>
                      <a:endParaRPr lang="ko-KR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13468407"/>
                  </a:ext>
                </a:extLst>
              </a:tr>
              <a:tr h="54027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/>
                        <a:t>화재진압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100" dirty="0"/>
                        <a:t>화재발생시 </a:t>
                      </a:r>
                      <a:r>
                        <a:rPr lang="ko-KR" altLang="en-US" sz="1100" dirty="0" err="1"/>
                        <a:t>초동진화</a:t>
                      </a:r>
                      <a:r>
                        <a:rPr lang="ko-KR" altLang="en-US" sz="1100" dirty="0"/>
                        <a:t> 후 서귀포소방서 인계</a:t>
                      </a:r>
                      <a:endParaRPr lang="en-US" altLang="ko-KR" sz="1100" dirty="0"/>
                    </a:p>
                    <a:p>
                      <a:pPr marL="171450" indent="-171450" latinLnBrk="1">
                        <a:buFont typeface="Wingdings" panose="05000000000000000000" pitchFamily="2" charset="2"/>
                        <a:buChar char="ü"/>
                      </a:pPr>
                      <a:r>
                        <a:rPr lang="ko-KR" altLang="en-US" sz="1100" dirty="0"/>
                        <a:t>소화기 </a:t>
                      </a:r>
                      <a:r>
                        <a:rPr lang="en-US" altLang="ko-KR" sz="1100" dirty="0"/>
                        <a:t>10</a:t>
                      </a:r>
                      <a:r>
                        <a:rPr lang="ko-KR" altLang="en-US" sz="1100" dirty="0"/>
                        <a:t>개</a:t>
                      </a:r>
                      <a:r>
                        <a:rPr lang="en-US" altLang="ko-KR" sz="1100" dirty="0"/>
                        <a:t>, </a:t>
                      </a:r>
                      <a:r>
                        <a:rPr lang="ko-KR" altLang="en-US" sz="1100" dirty="0" err="1"/>
                        <a:t>기타구조</a:t>
                      </a:r>
                      <a:r>
                        <a:rPr lang="ko-KR" altLang="en-US" sz="1100" dirty="0"/>
                        <a:t> 장비</a:t>
                      </a:r>
                      <a:endParaRPr lang="en-US" altLang="ko-KR" sz="1100" dirty="0"/>
                    </a:p>
                    <a:p>
                      <a:pPr marL="171450" indent="-171450" latinLnBrk="1">
                        <a:buFont typeface="Wingdings" panose="05000000000000000000" pitchFamily="2" charset="2"/>
                        <a:buChar char="ü"/>
                      </a:pPr>
                      <a:r>
                        <a:rPr lang="ko-KR" altLang="en-US" sz="1100" dirty="0"/>
                        <a:t>강창학종합경기장</a:t>
                      </a:r>
                      <a:r>
                        <a:rPr lang="en-US" altLang="ko-KR" sz="1100" dirty="0"/>
                        <a:t>, </a:t>
                      </a:r>
                      <a:r>
                        <a:rPr lang="ko-KR" altLang="en-US" sz="1100" dirty="0"/>
                        <a:t>서귀포소방서 신속 대처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/>
                        <a:t>체육진흥과장 김철식</a:t>
                      </a:r>
                      <a:endParaRPr lang="en-US" altLang="ko-KR" sz="1200" dirty="0"/>
                    </a:p>
                    <a:p>
                      <a:pPr algn="ctr" latinLnBrk="1"/>
                      <a:r>
                        <a:rPr lang="en-US" altLang="ko-KR" sz="1200" dirty="0"/>
                        <a:t>(064-760-3600)</a:t>
                      </a:r>
                      <a:endParaRPr lang="ko-KR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1373659"/>
                  </a:ext>
                </a:extLst>
              </a:tr>
              <a:tr h="54027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/>
                        <a:t>응급의료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100" dirty="0"/>
                        <a:t>응급환자 발생 시  대기중인 의료인력 응급조치 후 인근병원으로 이송</a:t>
                      </a:r>
                      <a:endParaRPr lang="en-US" altLang="ko-KR" sz="1100" dirty="0"/>
                    </a:p>
                    <a:p>
                      <a:pPr marL="171450" indent="-171450" latinLnBrk="1">
                        <a:buFont typeface="Wingdings" panose="05000000000000000000" pitchFamily="2" charset="2"/>
                        <a:buChar char="ü"/>
                      </a:pPr>
                      <a:r>
                        <a:rPr lang="ko-KR" altLang="en-US" sz="1100" dirty="0"/>
                        <a:t>구급차량</a:t>
                      </a:r>
                      <a:r>
                        <a:rPr lang="en-US" altLang="ko-KR" sz="1100" dirty="0"/>
                        <a:t>, </a:t>
                      </a:r>
                      <a:r>
                        <a:rPr lang="ko-KR" altLang="en-US" sz="1100" dirty="0" err="1"/>
                        <a:t>의료반</a:t>
                      </a:r>
                      <a:r>
                        <a:rPr lang="en-US" altLang="ko-KR" sz="1100" dirty="0"/>
                        <a:t>, </a:t>
                      </a:r>
                      <a:r>
                        <a:rPr lang="ko-KR" altLang="en-US" sz="1100" dirty="0"/>
                        <a:t>응급진료장비 등 현장 배치</a:t>
                      </a:r>
                      <a:r>
                        <a:rPr lang="en-US" altLang="ko-KR" sz="1100" dirty="0"/>
                        <a:t>(</a:t>
                      </a:r>
                      <a:r>
                        <a:rPr lang="ko-KR" altLang="en-US" sz="1100" dirty="0"/>
                        <a:t>간호사</a:t>
                      </a:r>
                      <a:r>
                        <a:rPr lang="en-US" altLang="ko-KR" sz="1100" baseline="0" dirty="0"/>
                        <a:t> 2</a:t>
                      </a:r>
                      <a:r>
                        <a:rPr lang="ko-KR" altLang="en-US" sz="1100" baseline="0" dirty="0"/>
                        <a:t>명 및 응급구조차량 대기</a:t>
                      </a:r>
                      <a:r>
                        <a:rPr lang="en-US" altLang="ko-KR" sz="1100" baseline="0" dirty="0"/>
                        <a:t>)</a:t>
                      </a:r>
                      <a:endParaRPr lang="ko-KR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/>
                        <a:t>서귀포보건소장</a:t>
                      </a:r>
                      <a:endParaRPr lang="en-US" altLang="ko-KR" sz="1200" dirty="0"/>
                    </a:p>
                    <a:p>
                      <a:pPr algn="ctr" latinLnBrk="1"/>
                      <a:r>
                        <a:rPr lang="en-US" altLang="ko-KR" sz="1200" dirty="0"/>
                        <a:t>(760-6832)</a:t>
                      </a:r>
                      <a:endParaRPr lang="ko-KR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8111943"/>
                  </a:ext>
                </a:extLst>
              </a:tr>
              <a:tr h="130219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/>
                        <a:t>차량 및 관람객 통제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100" dirty="0"/>
                        <a:t>행사장</a:t>
                      </a:r>
                      <a:r>
                        <a:rPr lang="ko-KR" altLang="en-US" sz="1100" baseline="0" dirty="0"/>
                        <a:t> 내 </a:t>
                      </a:r>
                      <a:r>
                        <a:rPr lang="ko-KR" altLang="en-US" sz="1100" baseline="0" dirty="0" err="1"/>
                        <a:t>차량통제</a:t>
                      </a:r>
                      <a:endParaRPr lang="en-US" altLang="ko-KR" sz="1100" baseline="0" dirty="0"/>
                    </a:p>
                    <a:p>
                      <a:pPr marL="171450" indent="-171450" latinLnBrk="1">
                        <a:buFont typeface="Wingdings" panose="05000000000000000000" pitchFamily="2" charset="2"/>
                        <a:buChar char="ü"/>
                      </a:pPr>
                      <a:r>
                        <a:rPr lang="ko-KR" altLang="en-US" sz="1100" baseline="0" dirty="0"/>
                        <a:t>경기장 </a:t>
                      </a:r>
                      <a:r>
                        <a:rPr lang="en-US" altLang="ko-KR" sz="1100" baseline="0" dirty="0"/>
                        <a:t>: </a:t>
                      </a:r>
                      <a:r>
                        <a:rPr lang="ko-KR" altLang="en-US" sz="1100" baseline="0" dirty="0"/>
                        <a:t>주</a:t>
                      </a:r>
                      <a:r>
                        <a:rPr lang="en-US" altLang="ko-KR" sz="1100" baseline="0" dirty="0"/>
                        <a:t>·</a:t>
                      </a:r>
                      <a:r>
                        <a:rPr lang="ko-KR" altLang="en-US" sz="1100" baseline="0" dirty="0"/>
                        <a:t>야간 방범 및 </a:t>
                      </a:r>
                      <a:r>
                        <a:rPr lang="ko-KR" altLang="en-US" sz="1100" baseline="0" dirty="0" err="1"/>
                        <a:t>질서요원</a:t>
                      </a:r>
                      <a:endParaRPr lang="en-US" altLang="ko-KR" sz="1100" baseline="0" dirty="0"/>
                    </a:p>
                    <a:p>
                      <a:pPr marL="171450" indent="-171450" latinLnBrk="1">
                        <a:buFont typeface="Wingdings" panose="05000000000000000000" pitchFamily="2" charset="2"/>
                        <a:buChar char="ü"/>
                      </a:pPr>
                      <a:r>
                        <a:rPr lang="ko-KR" altLang="en-US" sz="1100" baseline="0" dirty="0"/>
                        <a:t>주 진입로 </a:t>
                      </a:r>
                      <a:r>
                        <a:rPr lang="en-US" altLang="ko-KR" sz="1100" baseline="0" dirty="0"/>
                        <a:t>: </a:t>
                      </a:r>
                      <a:r>
                        <a:rPr lang="ko-KR" altLang="en-US" sz="1100" baseline="0" dirty="0" err="1"/>
                        <a:t>자치경찰단</a:t>
                      </a:r>
                      <a:r>
                        <a:rPr lang="en-US" altLang="ko-KR" sz="1100" baseline="0" dirty="0"/>
                        <a:t>(710-8901)</a:t>
                      </a:r>
                    </a:p>
                    <a:p>
                      <a:pPr algn="l" latinLnBrk="1"/>
                      <a:r>
                        <a:rPr lang="ko-KR" altLang="en-US" sz="1100" baseline="0" dirty="0"/>
                        <a:t>행사장 주변 차량 질서 유지</a:t>
                      </a:r>
                      <a:endParaRPr lang="en-US" altLang="ko-KR" sz="1100" baseline="0" dirty="0"/>
                    </a:p>
                    <a:p>
                      <a:pPr marL="171450" indent="-171450" latinLnBrk="1">
                        <a:buFont typeface="Wingdings" panose="05000000000000000000" pitchFamily="2" charset="2"/>
                        <a:buChar char="ü"/>
                      </a:pPr>
                      <a:r>
                        <a:rPr lang="ko-KR" altLang="en-US" sz="1100" baseline="0" dirty="0" err="1"/>
                        <a:t>자치경찰단</a:t>
                      </a:r>
                      <a:r>
                        <a:rPr lang="en-US" altLang="ko-KR" sz="1100" baseline="0" dirty="0"/>
                        <a:t>(710-8901)</a:t>
                      </a:r>
                    </a:p>
                    <a:p>
                      <a:pPr algn="l" latinLnBrk="1"/>
                      <a:r>
                        <a:rPr lang="ko-KR" altLang="en-US" sz="1100" baseline="0" dirty="0"/>
                        <a:t>주차장 질서 유지</a:t>
                      </a:r>
                      <a:endParaRPr lang="en-US" altLang="ko-KR" sz="1100" baseline="0" dirty="0"/>
                    </a:p>
                    <a:p>
                      <a:pPr marL="171450" indent="-171450" latinLnBrk="1">
                        <a:buFont typeface="Wingdings" panose="05000000000000000000" pitchFamily="2" charset="2"/>
                        <a:buChar char="ü"/>
                      </a:pPr>
                      <a:r>
                        <a:rPr lang="ko-KR" altLang="en-US" sz="1100" dirty="0"/>
                        <a:t>행사장 내 주차장 </a:t>
                      </a:r>
                      <a:r>
                        <a:rPr lang="en-US" altLang="ko-KR" sz="1100" dirty="0"/>
                        <a:t>: </a:t>
                      </a:r>
                      <a:r>
                        <a:rPr lang="ko-KR" altLang="en-US" sz="1100" dirty="0"/>
                        <a:t>교통행정과</a:t>
                      </a:r>
                      <a:r>
                        <a:rPr lang="en-US" altLang="ko-KR" sz="1100" dirty="0"/>
                        <a:t>(760-8901)</a:t>
                      </a:r>
                    </a:p>
                    <a:p>
                      <a:pPr marL="171450" indent="-171450" latinLnBrk="1">
                        <a:buFont typeface="Wingdings" panose="05000000000000000000" pitchFamily="2" charset="2"/>
                        <a:buChar char="ü"/>
                      </a:pPr>
                      <a:r>
                        <a:rPr lang="ko-KR" altLang="en-US" sz="1100" dirty="0"/>
                        <a:t>도로변 교통통제 </a:t>
                      </a:r>
                      <a:r>
                        <a:rPr lang="en-US" altLang="ko-KR" sz="1100" dirty="0"/>
                        <a:t>: </a:t>
                      </a:r>
                      <a:r>
                        <a:rPr lang="ko-KR" altLang="en-US" sz="1100" dirty="0" err="1"/>
                        <a:t>자치경찰단</a:t>
                      </a:r>
                      <a:r>
                        <a:rPr lang="en-US" altLang="ko-KR" sz="1100" dirty="0"/>
                        <a:t>(710-6531)</a:t>
                      </a:r>
                      <a:endParaRPr lang="ko-KR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err="1"/>
                        <a:t>자치경찰단</a:t>
                      </a:r>
                      <a:r>
                        <a:rPr lang="ko-KR" altLang="en-US" sz="1200" dirty="0"/>
                        <a:t> 교통생활안전과장</a:t>
                      </a:r>
                      <a:endParaRPr lang="en-US" altLang="ko-KR" sz="1200" dirty="0"/>
                    </a:p>
                    <a:p>
                      <a:pPr algn="ctr" latinLnBrk="1"/>
                      <a:r>
                        <a:rPr lang="en-US" altLang="ko-KR" sz="1200" dirty="0"/>
                        <a:t>(710-8900)</a:t>
                      </a:r>
                      <a:endParaRPr lang="ko-KR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451076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4462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26"/>
          <p:cNvSpPr>
            <a:spLocks noChangeArrowheads="1"/>
          </p:cNvSpPr>
          <p:nvPr/>
        </p:nvSpPr>
        <p:spPr bwMode="auto">
          <a:xfrm>
            <a:off x="125760" y="-99392"/>
            <a:ext cx="8892480" cy="7056784"/>
          </a:xfrm>
          <a:prstGeom prst="rect">
            <a:avLst/>
          </a:prstGeom>
          <a:solidFill>
            <a:srgbClr val="FFF6DD">
              <a:alpha val="30000"/>
            </a:srgbClr>
          </a:solidFill>
          <a:ln w="12700">
            <a:solidFill>
              <a:schemeClr val="accent4">
                <a:lumMod val="75000"/>
              </a:schemeClr>
            </a:solidFill>
            <a:prstDash val="dash"/>
            <a:miter lim="800000"/>
            <a:headEnd/>
            <a:tailEnd/>
          </a:ln>
        </p:spPr>
        <p:txBody>
          <a:bodyPr wrap="none" lIns="87275" tIns="43639" rIns="87275" bIns="43639" anchor="ctr"/>
          <a:lstStyle/>
          <a:p>
            <a:pPr algn="just">
              <a:spcBef>
                <a:spcPts val="1000"/>
              </a:spcBef>
            </a:pPr>
            <a:endParaRPr lang="en-US" altLang="ko-KR" dirty="0">
              <a:solidFill>
                <a:srgbClr val="373A4F"/>
              </a:solidFill>
              <a:latin typeface="함초롬돋움" panose="020B0504000101010101" pitchFamily="50" charset="-127"/>
              <a:ea typeface="함초롬돋움" panose="020B0504000101010101" pitchFamily="50" charset="-127"/>
              <a:cs typeface="함초롬돋움" panose="020B0504000101010101" pitchFamily="50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332656"/>
            <a:ext cx="8568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돋움" panose="020B0504000101010101" pitchFamily="50" charset="-127"/>
              </a:rPr>
              <a:t>☎ 비상연락망</a:t>
            </a:r>
            <a:r>
              <a:rPr lang="en-US" altLang="ko-KR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돋움" panose="020B0504000101010101" pitchFamily="50" charset="-127"/>
              </a:rPr>
              <a:t>(</a:t>
            </a:r>
            <a:r>
              <a:rPr lang="ko-KR" altLang="en-US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돋움" panose="020B0504000101010101" pitchFamily="50" charset="-127"/>
              </a:rPr>
              <a:t>공연 </a:t>
            </a:r>
            <a:r>
              <a:rPr lang="en-US" altLang="ko-KR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돋움" panose="020B0504000101010101" pitchFamily="50" charset="-127"/>
              </a:rPr>
              <a:t>·</a:t>
            </a:r>
            <a:r>
              <a:rPr lang="ko-KR" altLang="en-US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돋움" panose="020B0504000101010101" pitchFamily="50" charset="-127"/>
              </a:rPr>
              <a:t>행사 주최측</a:t>
            </a:r>
            <a:r>
              <a:rPr lang="en-US" altLang="ko-KR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돋움" panose="020B0504000101010101" pitchFamily="50" charset="-127"/>
              </a:rPr>
              <a:t>)</a:t>
            </a: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934218"/>
              </p:ext>
            </p:extLst>
          </p:nvPr>
        </p:nvGraphicFramePr>
        <p:xfrm>
          <a:off x="255230" y="771518"/>
          <a:ext cx="8633541" cy="5537799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1072701">
                  <a:extLst>
                    <a:ext uri="{9D8B030D-6E8A-4147-A177-3AD203B41FA5}">
                      <a16:colId xmlns:a16="http://schemas.microsoft.com/office/drawing/2014/main" val="1304234972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3473353558"/>
                    </a:ext>
                  </a:extLst>
                </a:gridCol>
                <a:gridCol w="3816424">
                  <a:extLst>
                    <a:ext uri="{9D8B030D-6E8A-4147-A177-3AD203B41FA5}">
                      <a16:colId xmlns:a16="http://schemas.microsoft.com/office/drawing/2014/main" val="2013321434"/>
                    </a:ext>
                  </a:extLst>
                </a:gridCol>
                <a:gridCol w="2232248">
                  <a:extLst>
                    <a:ext uri="{9D8B030D-6E8A-4147-A177-3AD203B41FA5}">
                      <a16:colId xmlns:a16="http://schemas.microsoft.com/office/drawing/2014/main" val="404899967"/>
                    </a:ext>
                  </a:extLst>
                </a:gridCol>
              </a:tblGrid>
              <a:tr h="46930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spc="300" dirty="0">
                          <a:solidFill>
                            <a:schemeClr val="bg1"/>
                          </a:solidFill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성명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9900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spc="300" dirty="0">
                          <a:solidFill>
                            <a:schemeClr val="bg1"/>
                          </a:solidFill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전화번호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9900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spc="300" dirty="0">
                          <a:solidFill>
                            <a:schemeClr val="bg1"/>
                          </a:solidFill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임무 및 위치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9900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spc="300" dirty="0">
                          <a:solidFill>
                            <a:schemeClr val="bg1"/>
                          </a:solidFill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비고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99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5062673"/>
                  </a:ext>
                </a:extLst>
              </a:tr>
              <a:tr h="112633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/>
                        <a:t>정 찬 식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010-7332-3618</a:t>
                      </a:r>
                      <a:endParaRPr lang="ko-KR" alt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400" dirty="0"/>
                        <a:t>종합상황실 운영</a:t>
                      </a:r>
                      <a:r>
                        <a:rPr lang="en-US" altLang="ko-KR" sz="1200" dirty="0"/>
                        <a:t>(</a:t>
                      </a:r>
                      <a:r>
                        <a:rPr lang="ko-KR" altLang="en-US" sz="1200" dirty="0"/>
                        <a:t>종합상황실</a:t>
                      </a:r>
                      <a:r>
                        <a:rPr lang="en-US" altLang="ko-KR" sz="1200" dirty="0"/>
                        <a:t>)</a:t>
                      </a:r>
                    </a:p>
                    <a:p>
                      <a:pPr algn="l" latinLnBrk="1"/>
                      <a:r>
                        <a:rPr lang="ko-KR" altLang="en-US" sz="1400" dirty="0"/>
                        <a:t>행사장 시설물 점검</a:t>
                      </a:r>
                      <a:r>
                        <a:rPr lang="en-US" altLang="ko-KR" sz="1200" dirty="0"/>
                        <a:t>(</a:t>
                      </a:r>
                      <a:r>
                        <a:rPr lang="ko-KR" altLang="en-US" sz="1200" dirty="0"/>
                        <a:t>행사장</a:t>
                      </a:r>
                      <a:r>
                        <a:rPr lang="en-US" altLang="ko-KR" sz="1200" dirty="0"/>
                        <a:t>)</a:t>
                      </a:r>
                    </a:p>
                    <a:p>
                      <a:pPr algn="l" latinLnBrk="1"/>
                      <a:r>
                        <a:rPr lang="ko-KR" altLang="en-US" sz="1400" dirty="0"/>
                        <a:t>행사장 내 질서유지</a:t>
                      </a:r>
                      <a:r>
                        <a:rPr lang="en-US" altLang="ko-KR" sz="1200" dirty="0"/>
                        <a:t>(</a:t>
                      </a:r>
                      <a:r>
                        <a:rPr lang="ko-KR" altLang="en-US" sz="1200" dirty="0"/>
                        <a:t>개</a:t>
                      </a:r>
                      <a:r>
                        <a:rPr lang="en-US" altLang="ko-KR" sz="1200" dirty="0"/>
                        <a:t>·</a:t>
                      </a:r>
                      <a:r>
                        <a:rPr lang="ko-KR" altLang="en-US" sz="1200" dirty="0" err="1"/>
                        <a:t>폐회식장</a:t>
                      </a:r>
                      <a:r>
                        <a:rPr lang="ko-KR" altLang="en-US" sz="1200" dirty="0"/>
                        <a:t> 및 종목별 경기장</a:t>
                      </a:r>
                      <a:r>
                        <a:rPr lang="en-US" altLang="ko-KR" sz="1200" dirty="0"/>
                        <a:t>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err="1"/>
                        <a:t>체전준비</a:t>
                      </a:r>
                      <a:r>
                        <a:rPr lang="ko-KR" altLang="en-US" sz="1400" dirty="0"/>
                        <a:t> 기획단장</a:t>
                      </a:r>
                      <a:endParaRPr lang="en-US" altLang="ko-KR" sz="14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8459772"/>
                  </a:ext>
                </a:extLst>
              </a:tr>
              <a:tr h="112633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/>
                        <a:t>강 명 훈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010-3692-5975</a:t>
                      </a:r>
                      <a:endParaRPr lang="ko-KR" alt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400" dirty="0"/>
                        <a:t>종합상황실 운영</a:t>
                      </a:r>
                      <a:endParaRPr lang="en-US" altLang="ko-KR" sz="1400" dirty="0"/>
                    </a:p>
                    <a:p>
                      <a:pPr algn="l" latinLnBrk="1"/>
                      <a:r>
                        <a:rPr lang="ko-KR" altLang="en-US" sz="1400" dirty="0"/>
                        <a:t>경기 운영</a:t>
                      </a:r>
                      <a:r>
                        <a:rPr lang="en-US" altLang="ko-KR" sz="1400" dirty="0"/>
                        <a:t>, </a:t>
                      </a:r>
                      <a:r>
                        <a:rPr lang="ko-KR" altLang="en-US" sz="1400" dirty="0"/>
                        <a:t>개</a:t>
                      </a:r>
                      <a:r>
                        <a:rPr lang="en-US" altLang="ko-KR" sz="1400" dirty="0"/>
                        <a:t>·</a:t>
                      </a:r>
                      <a:r>
                        <a:rPr lang="ko-KR" altLang="en-US" sz="1400" dirty="0"/>
                        <a:t>폐회식 진행 관리</a:t>
                      </a:r>
                      <a:endParaRPr lang="en-US" altLang="ko-KR" sz="1400" dirty="0"/>
                    </a:p>
                    <a:p>
                      <a:pPr algn="l" latinLnBrk="1"/>
                      <a:r>
                        <a:rPr lang="ko-KR" altLang="en-US" sz="1400" dirty="0"/>
                        <a:t>의전</a:t>
                      </a:r>
                      <a:r>
                        <a:rPr lang="en-US" altLang="ko-KR" sz="1400" dirty="0"/>
                        <a:t>, </a:t>
                      </a:r>
                      <a:r>
                        <a:rPr lang="ko-KR" altLang="en-US" sz="1400" dirty="0"/>
                        <a:t>주차 안전 관리</a:t>
                      </a:r>
                      <a:endParaRPr lang="en-US" altLang="ko-KR" sz="14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/>
                        <a:t>도체육회 </a:t>
                      </a:r>
                      <a:r>
                        <a:rPr lang="ko-KR" altLang="en-US" sz="1400" dirty="0" err="1"/>
                        <a:t>운영부장</a:t>
                      </a:r>
                      <a:endParaRPr lang="en-US" altLang="ko-KR" sz="14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0351232"/>
                  </a:ext>
                </a:extLst>
              </a:tr>
              <a:tr h="46930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/>
                        <a:t>현 광 윤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010-8663-7330</a:t>
                      </a:r>
                      <a:endParaRPr lang="ko-KR" alt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400" dirty="0"/>
                        <a:t>성화 봉송 및 안전 관리</a:t>
                      </a:r>
                      <a:endParaRPr lang="en-US" altLang="ko-KR" sz="14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/>
                        <a:t>도체육회 </a:t>
                      </a:r>
                      <a:r>
                        <a:rPr lang="ko-KR" altLang="en-US" sz="1400" dirty="0" err="1"/>
                        <a:t>훈련부장</a:t>
                      </a:r>
                      <a:endParaRPr lang="en-US" altLang="ko-KR" sz="14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8123156"/>
                  </a:ext>
                </a:extLst>
              </a:tr>
              <a:tr h="46930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/>
                        <a:t>김 철 식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010-6688-9223</a:t>
                      </a:r>
                      <a:endParaRPr lang="ko-KR" alt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400" dirty="0"/>
                        <a:t>개최지 문화 행사 및 안전 관리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/>
                        <a:t>서귀포시 체육진흥과장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3468407"/>
                  </a:ext>
                </a:extLst>
              </a:tr>
              <a:tr h="46930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/>
                        <a:t>박 향 연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010-9660-3330</a:t>
                      </a:r>
                      <a:endParaRPr lang="ko-KR" alt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400" dirty="0" err="1"/>
                        <a:t>동호인부</a:t>
                      </a:r>
                      <a:r>
                        <a:rPr lang="ko-KR" altLang="en-US" sz="1400" dirty="0"/>
                        <a:t> 선수단 관리 총괄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/>
                        <a:t>도체육회 생활체육부장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1373659"/>
                  </a:ext>
                </a:extLst>
              </a:tr>
              <a:tr h="46930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/>
                        <a:t>김 철 희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010-9872-7279</a:t>
                      </a:r>
                      <a:endParaRPr lang="ko-KR" alt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400" dirty="0" err="1"/>
                        <a:t>장애인부</a:t>
                      </a:r>
                      <a:r>
                        <a:rPr lang="ko-KR" altLang="en-US" sz="1400" dirty="0"/>
                        <a:t> 선수단 관리 총괄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/>
                        <a:t>도장애인체육회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8111943"/>
                  </a:ext>
                </a:extLst>
              </a:tr>
              <a:tr h="46930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/>
                        <a:t>박 훈 수 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010-4690-6181</a:t>
                      </a:r>
                      <a:endParaRPr lang="ko-KR" alt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400" dirty="0"/>
                        <a:t>제주시 선수단 관리 총괄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/>
                        <a:t>제주시체육회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1076004"/>
                  </a:ext>
                </a:extLst>
              </a:tr>
              <a:tr h="46930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/>
                        <a:t>고 기 문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010-6899-5068</a:t>
                      </a:r>
                      <a:endParaRPr lang="ko-KR" alt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400" dirty="0"/>
                        <a:t>서귀포시 선수단 관리 총괄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/>
                        <a:t>서귀포시체육회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30764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8485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26"/>
          <p:cNvSpPr>
            <a:spLocks noChangeArrowheads="1"/>
          </p:cNvSpPr>
          <p:nvPr/>
        </p:nvSpPr>
        <p:spPr bwMode="auto">
          <a:xfrm>
            <a:off x="125760" y="-99392"/>
            <a:ext cx="8892480" cy="7056784"/>
          </a:xfrm>
          <a:prstGeom prst="rect">
            <a:avLst/>
          </a:prstGeom>
          <a:solidFill>
            <a:srgbClr val="FFF6DD">
              <a:alpha val="30000"/>
            </a:srgbClr>
          </a:solidFill>
          <a:ln w="12700">
            <a:solidFill>
              <a:schemeClr val="accent4">
                <a:lumMod val="75000"/>
              </a:schemeClr>
            </a:solidFill>
            <a:prstDash val="dash"/>
            <a:miter lim="800000"/>
            <a:headEnd/>
            <a:tailEnd/>
          </a:ln>
        </p:spPr>
        <p:txBody>
          <a:bodyPr wrap="none" lIns="87275" tIns="43639" rIns="87275" bIns="43639" anchor="ctr"/>
          <a:lstStyle/>
          <a:p>
            <a:pPr algn="just">
              <a:spcBef>
                <a:spcPts val="1000"/>
              </a:spcBef>
            </a:pPr>
            <a:endParaRPr lang="en-US" altLang="ko-KR" dirty="0">
              <a:solidFill>
                <a:srgbClr val="373A4F"/>
              </a:solidFill>
              <a:latin typeface="함초롬돋움" panose="020B0504000101010101" pitchFamily="50" charset="-127"/>
              <a:ea typeface="함초롬돋움" panose="020B0504000101010101" pitchFamily="50" charset="-127"/>
              <a:cs typeface="함초롬돋움" panose="020B0504000101010101" pitchFamily="50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332656"/>
            <a:ext cx="8568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돋움" panose="020B0504000101010101" pitchFamily="50" charset="-127"/>
              </a:rPr>
              <a:t>☎ 비상연락망</a:t>
            </a:r>
            <a:r>
              <a:rPr lang="en-US" altLang="ko-KR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돋움" panose="020B0504000101010101" pitchFamily="50" charset="-127"/>
              </a:rPr>
              <a:t>(</a:t>
            </a:r>
            <a:r>
              <a:rPr lang="ko-KR" altLang="en-US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돋움" panose="020B0504000101010101" pitchFamily="50" charset="-127"/>
              </a:rPr>
              <a:t>유관기관</a:t>
            </a:r>
            <a:r>
              <a:rPr lang="en-US" altLang="ko-KR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돋움" panose="020B0504000101010101" pitchFamily="50" charset="-127"/>
              </a:rPr>
              <a:t>)</a:t>
            </a: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2060727"/>
              </p:ext>
            </p:extLst>
          </p:nvPr>
        </p:nvGraphicFramePr>
        <p:xfrm>
          <a:off x="255228" y="771523"/>
          <a:ext cx="8277211" cy="5537796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1652476">
                  <a:extLst>
                    <a:ext uri="{9D8B030D-6E8A-4147-A177-3AD203B41FA5}">
                      <a16:colId xmlns:a16="http://schemas.microsoft.com/office/drawing/2014/main" val="1304234972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3473353558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13321434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1181678476"/>
                    </a:ext>
                  </a:extLst>
                </a:gridCol>
                <a:gridCol w="2664295">
                  <a:extLst>
                    <a:ext uri="{9D8B030D-6E8A-4147-A177-3AD203B41FA5}">
                      <a16:colId xmlns:a16="http://schemas.microsoft.com/office/drawing/2014/main" val="404899967"/>
                    </a:ext>
                  </a:extLst>
                </a:gridCol>
              </a:tblGrid>
              <a:tr h="337671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400" spc="300" dirty="0" err="1">
                          <a:solidFill>
                            <a:schemeClr val="bg1"/>
                          </a:solidFill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기관명</a:t>
                      </a:r>
                      <a:endParaRPr lang="ko-KR" altLang="en-US" sz="1400" spc="300" dirty="0">
                        <a:solidFill>
                          <a:schemeClr val="bg1"/>
                        </a:solidFill>
                        <a:effectLst>
                          <a:outerShdw blurRad="50800" dist="3810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99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400" spc="300" dirty="0">
                          <a:solidFill>
                            <a:schemeClr val="bg1"/>
                          </a:solidFill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성명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990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400" spc="300" dirty="0">
                          <a:solidFill>
                            <a:schemeClr val="bg1"/>
                          </a:solidFill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전화번호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000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400" spc="300" dirty="0">
                          <a:solidFill>
                            <a:schemeClr val="bg1"/>
                          </a:solidFill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비고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99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5062673"/>
                  </a:ext>
                </a:extLst>
              </a:tr>
              <a:tr h="33767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spc="300" dirty="0">
                          <a:solidFill>
                            <a:schemeClr val="bg1"/>
                          </a:solidFill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사무실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9900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spc="300" dirty="0">
                          <a:solidFill>
                            <a:schemeClr val="bg1"/>
                          </a:solidFill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핸드폰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990000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2063864"/>
                  </a:ext>
                </a:extLst>
              </a:tr>
              <a:tr h="50650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/>
                        <a:t>제주특별자치도</a:t>
                      </a:r>
                      <a:endParaRPr lang="en-US" altLang="ko-KR" sz="1200" dirty="0"/>
                    </a:p>
                    <a:p>
                      <a:pPr algn="ctr" latinLnBrk="1"/>
                      <a:r>
                        <a:rPr lang="ko-KR" altLang="en-US" sz="1200" dirty="0" err="1"/>
                        <a:t>체육진흥과</a:t>
                      </a:r>
                      <a:endParaRPr lang="ko-KR" altLang="en-US" sz="1200" dirty="0"/>
                    </a:p>
                  </a:txBody>
                  <a:tcPr anchor="ctr"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err="1"/>
                        <a:t>김시윤</a:t>
                      </a:r>
                      <a:endParaRPr lang="ko-KR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/>
                        <a:t>710-3450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/>
                        <a:t>010-9867-2558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/>
                        <a:t>대회 개최 지원</a:t>
                      </a:r>
                      <a:endParaRPr lang="en-US" altLang="ko-KR" sz="12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8459772"/>
                  </a:ext>
                </a:extLst>
              </a:tr>
              <a:tr h="50650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/>
                        <a:t>제주특별자치도 </a:t>
                      </a:r>
                      <a:endParaRPr lang="en-US" altLang="ko-KR" sz="1200" dirty="0"/>
                    </a:p>
                    <a:p>
                      <a:pPr algn="ctr" latinLnBrk="1"/>
                      <a:r>
                        <a:rPr lang="ko-KR" altLang="en-US" sz="1200" dirty="0" err="1"/>
                        <a:t>소방정책과</a:t>
                      </a:r>
                      <a:endParaRPr lang="ko-KR" altLang="en-US" sz="1200" dirty="0"/>
                    </a:p>
                  </a:txBody>
                  <a:tcPr anchor="ctr"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err="1"/>
                        <a:t>추천자</a:t>
                      </a:r>
                      <a:endParaRPr lang="ko-KR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/>
                        <a:t>729-0161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/>
                        <a:t>010-0000-0000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/>
                        <a:t>대기</a:t>
                      </a:r>
                      <a:r>
                        <a:rPr lang="en-US" altLang="ko-KR" sz="1200" dirty="0"/>
                        <a:t>, </a:t>
                      </a:r>
                      <a:r>
                        <a:rPr lang="ko-KR" altLang="en-US" sz="1200" dirty="0"/>
                        <a:t>구급</a:t>
                      </a:r>
                      <a:r>
                        <a:rPr lang="en-US" altLang="ko-KR" sz="1200" dirty="0"/>
                        <a:t>, </a:t>
                      </a:r>
                      <a:r>
                        <a:rPr lang="ko-KR" altLang="en-US" sz="1200" dirty="0" err="1"/>
                        <a:t>소방진화</a:t>
                      </a:r>
                      <a:r>
                        <a:rPr lang="ko-KR" altLang="en-US" sz="1200" dirty="0"/>
                        <a:t> 등</a:t>
                      </a:r>
                      <a:endParaRPr lang="en-US" altLang="ko-KR" sz="12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0351232"/>
                  </a:ext>
                </a:extLst>
              </a:tr>
              <a:tr h="50650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/>
                        <a:t>서귀포시 </a:t>
                      </a:r>
                      <a:endParaRPr lang="en-US" altLang="ko-KR" sz="1200" dirty="0"/>
                    </a:p>
                    <a:p>
                      <a:pPr algn="ctr" latinLnBrk="1"/>
                      <a:r>
                        <a:rPr lang="ko-KR" altLang="en-US" sz="1200" dirty="0"/>
                        <a:t>체육진흥과장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/>
                        <a:t>김철식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/>
                        <a:t>760-3600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/>
                        <a:t>010-6688-9223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/>
                        <a:t>개최지 대회 준비 총괄</a:t>
                      </a:r>
                      <a:endParaRPr lang="en-US" altLang="ko-KR" sz="12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8123156"/>
                  </a:ext>
                </a:extLst>
              </a:tr>
              <a:tr h="50650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/>
                        <a:t>서귀포시 </a:t>
                      </a:r>
                      <a:endParaRPr lang="en-US" altLang="ko-KR" sz="1200" dirty="0"/>
                    </a:p>
                    <a:p>
                      <a:pPr algn="ctr" latinLnBrk="1"/>
                      <a:r>
                        <a:rPr lang="ko-KR" altLang="en-US" sz="1200" dirty="0" err="1"/>
                        <a:t>체육진흥과</a:t>
                      </a:r>
                      <a:endParaRPr lang="ko-KR" altLang="en-US" sz="1200" dirty="0"/>
                    </a:p>
                  </a:txBody>
                  <a:tcPr anchor="ctr"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err="1"/>
                        <a:t>추천자</a:t>
                      </a:r>
                      <a:endParaRPr lang="ko-KR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/>
                        <a:t>760-3621</a:t>
                      </a:r>
                      <a:endParaRPr lang="ko-KR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/>
                        <a:t>010-0000-0000</a:t>
                      </a:r>
                      <a:endParaRPr lang="ko-KR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/>
                        <a:t>서귀포 관내 경기장 시설 총괄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3468407"/>
                  </a:ext>
                </a:extLst>
              </a:tr>
              <a:tr h="50650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/>
                        <a:t>서귀포시</a:t>
                      </a:r>
                      <a:endParaRPr lang="en-US" altLang="ko-KR" sz="1200" dirty="0"/>
                    </a:p>
                    <a:p>
                      <a:pPr algn="ctr" latinLnBrk="1"/>
                      <a:r>
                        <a:rPr lang="ko-KR" altLang="en-US" sz="1200" dirty="0" err="1"/>
                        <a:t>안전총괄과</a:t>
                      </a:r>
                      <a:endParaRPr lang="ko-KR" altLang="en-US" sz="1200" dirty="0"/>
                    </a:p>
                  </a:txBody>
                  <a:tcPr anchor="ctr"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err="1"/>
                        <a:t>추천자</a:t>
                      </a:r>
                      <a:endParaRPr lang="ko-KR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/>
                        <a:t>760-3281</a:t>
                      </a:r>
                      <a:endParaRPr lang="ko-KR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/>
                        <a:t>010-0000-0000</a:t>
                      </a:r>
                      <a:endParaRPr lang="ko-KR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/>
                        <a:t>행사 안전관련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1373659"/>
                  </a:ext>
                </a:extLst>
              </a:tr>
              <a:tr h="50650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/>
                        <a:t>서귀포시 </a:t>
                      </a:r>
                      <a:endParaRPr lang="en-US" altLang="ko-KR" sz="1200" dirty="0"/>
                    </a:p>
                    <a:p>
                      <a:pPr algn="ctr" latinLnBrk="1"/>
                      <a:r>
                        <a:rPr lang="ko-KR" altLang="en-US" sz="1200" dirty="0"/>
                        <a:t>교통행정과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err="1"/>
                        <a:t>추천자</a:t>
                      </a:r>
                      <a:endParaRPr lang="ko-KR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/>
                        <a:t>760-3291</a:t>
                      </a:r>
                      <a:endParaRPr lang="ko-KR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/>
                        <a:t>010-0000-0000</a:t>
                      </a:r>
                      <a:endParaRPr lang="ko-KR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/>
                        <a:t>도장애인체육회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8111943"/>
                  </a:ext>
                </a:extLst>
              </a:tr>
              <a:tr h="30390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/>
                        <a:t>한국전기안전공사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err="1"/>
                        <a:t>추천자</a:t>
                      </a:r>
                      <a:endParaRPr lang="ko-KR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/>
                        <a:t>803-8500</a:t>
                      </a:r>
                      <a:endParaRPr lang="ko-KR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/>
                        <a:t>010-0000-0000</a:t>
                      </a:r>
                      <a:endParaRPr lang="ko-KR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/>
                        <a:t>행사장 전기안전 관련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1076004"/>
                  </a:ext>
                </a:extLst>
              </a:tr>
              <a:tr h="30390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/>
                        <a:t>한국가스안전공사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err="1"/>
                        <a:t>추천자</a:t>
                      </a:r>
                      <a:endParaRPr lang="ko-KR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/>
                        <a:t>748-0019</a:t>
                      </a:r>
                      <a:endParaRPr lang="ko-KR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/>
                        <a:t>010-0000-0000</a:t>
                      </a:r>
                      <a:endParaRPr lang="ko-KR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/>
                        <a:t>행사장 가스안전 관련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3076477"/>
                  </a:ext>
                </a:extLst>
              </a:tr>
              <a:tr h="30390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/>
                        <a:t>서귀포보건소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err="1"/>
                        <a:t>추천자</a:t>
                      </a:r>
                      <a:endParaRPr lang="ko-KR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/>
                        <a:t>760-6011</a:t>
                      </a:r>
                      <a:endParaRPr lang="ko-KR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/>
                        <a:t>010-0000-0000</a:t>
                      </a:r>
                      <a:endParaRPr lang="ko-KR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/>
                        <a:t>행사장 및 경기장 의료 지원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7960008"/>
                  </a:ext>
                </a:extLst>
              </a:tr>
              <a:tr h="30390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err="1"/>
                        <a:t>제주보건소</a:t>
                      </a:r>
                      <a:endParaRPr lang="ko-KR" altLang="en-US" sz="1200" dirty="0"/>
                    </a:p>
                  </a:txBody>
                  <a:tcPr anchor="ctr"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783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dirty="0" err="1"/>
                        <a:t>추천자</a:t>
                      </a:r>
                      <a:endParaRPr lang="ko-KR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/>
                        <a:t>728-4021</a:t>
                      </a:r>
                      <a:endParaRPr lang="ko-KR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/>
                        <a:t>010-0000-0000</a:t>
                      </a:r>
                      <a:endParaRPr lang="ko-KR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/>
                        <a:t>행사장 및 경기장 의료 지원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1962392"/>
                  </a:ext>
                </a:extLst>
              </a:tr>
              <a:tr h="30390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err="1"/>
                        <a:t>서부보건소</a:t>
                      </a:r>
                      <a:endParaRPr lang="ko-KR" altLang="en-US" sz="1200" dirty="0"/>
                    </a:p>
                  </a:txBody>
                  <a:tcPr anchor="ctr"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783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dirty="0" err="1"/>
                        <a:t>추천자</a:t>
                      </a:r>
                      <a:endParaRPr lang="ko-KR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/>
                        <a:t>728-4101</a:t>
                      </a:r>
                      <a:endParaRPr lang="ko-KR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/>
                        <a:t>010-0000-0000</a:t>
                      </a:r>
                      <a:endParaRPr lang="ko-KR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/>
                        <a:t>행사장 및 경기장 의료 지원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0457826"/>
                  </a:ext>
                </a:extLst>
              </a:tr>
              <a:tr h="30390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/>
                        <a:t>동부보건소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783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dirty="0" err="1"/>
                        <a:t>추천자</a:t>
                      </a:r>
                      <a:endParaRPr lang="ko-KR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/>
                        <a:t>728-4172</a:t>
                      </a:r>
                      <a:endParaRPr lang="ko-KR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/>
                        <a:t>010-0000-0000</a:t>
                      </a:r>
                      <a:endParaRPr lang="ko-KR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/>
                        <a:t>행사장 및 경기장 의료 지원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39414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3874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26"/>
          <p:cNvSpPr>
            <a:spLocks noChangeArrowheads="1"/>
          </p:cNvSpPr>
          <p:nvPr/>
        </p:nvSpPr>
        <p:spPr bwMode="auto">
          <a:xfrm>
            <a:off x="125760" y="-99392"/>
            <a:ext cx="8892480" cy="7056784"/>
          </a:xfrm>
          <a:prstGeom prst="rect">
            <a:avLst/>
          </a:prstGeom>
          <a:solidFill>
            <a:srgbClr val="FFF6DD">
              <a:alpha val="30000"/>
            </a:srgbClr>
          </a:solidFill>
          <a:ln w="12700">
            <a:solidFill>
              <a:schemeClr val="accent4">
                <a:lumMod val="75000"/>
              </a:schemeClr>
            </a:solidFill>
            <a:prstDash val="dash"/>
            <a:miter lim="800000"/>
            <a:headEnd/>
            <a:tailEnd/>
          </a:ln>
        </p:spPr>
        <p:txBody>
          <a:bodyPr wrap="none" lIns="87275" tIns="43639" rIns="87275" bIns="43639" anchor="ctr"/>
          <a:lstStyle/>
          <a:p>
            <a:pPr algn="just">
              <a:spcBef>
                <a:spcPts val="1000"/>
              </a:spcBef>
            </a:pPr>
            <a:endParaRPr lang="en-US" altLang="ko-KR" dirty="0">
              <a:solidFill>
                <a:srgbClr val="373A4F"/>
              </a:solidFill>
              <a:latin typeface="함초롬돋움" panose="020B0504000101010101" pitchFamily="50" charset="-127"/>
              <a:ea typeface="함초롬돋움" panose="020B0504000101010101" pitchFamily="50" charset="-127"/>
              <a:cs typeface="함초롬돋움" panose="020B0504000101010101" pitchFamily="50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332656"/>
            <a:ext cx="8568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돋움" panose="020B0504000101010101" pitchFamily="50" charset="-127"/>
              </a:rPr>
              <a:t>☎ 비상연락망</a:t>
            </a:r>
            <a:r>
              <a:rPr lang="en-US" altLang="ko-KR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돋움" panose="020B0504000101010101" pitchFamily="50" charset="-127"/>
              </a:rPr>
              <a:t>(</a:t>
            </a:r>
            <a:r>
              <a:rPr lang="ko-KR" altLang="en-US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돋움" panose="020B0504000101010101" pitchFamily="50" charset="-127"/>
              </a:rPr>
              <a:t>공연</a:t>
            </a:r>
            <a:r>
              <a:rPr lang="en-US" altLang="ko-KR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돋움" panose="020B0504000101010101" pitchFamily="50" charset="-127"/>
              </a:rPr>
              <a:t>·</a:t>
            </a:r>
            <a:r>
              <a:rPr lang="ko-KR" altLang="en-US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돋움" panose="020B0504000101010101" pitchFamily="50" charset="-127"/>
              </a:rPr>
              <a:t>행사 주최측</a:t>
            </a:r>
            <a:r>
              <a:rPr lang="en-US" altLang="ko-KR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돋움" panose="020B0504000101010101" pitchFamily="50" charset="-127"/>
              </a:rPr>
              <a:t>)</a:t>
            </a: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307274"/>
              </p:ext>
            </p:extLst>
          </p:nvPr>
        </p:nvGraphicFramePr>
        <p:xfrm>
          <a:off x="253374" y="771519"/>
          <a:ext cx="8063040" cy="5745480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1343840">
                  <a:extLst>
                    <a:ext uri="{9D8B030D-6E8A-4147-A177-3AD203B41FA5}">
                      <a16:colId xmlns:a16="http://schemas.microsoft.com/office/drawing/2014/main" val="1304234972"/>
                    </a:ext>
                  </a:extLst>
                </a:gridCol>
                <a:gridCol w="1343840">
                  <a:extLst>
                    <a:ext uri="{9D8B030D-6E8A-4147-A177-3AD203B41FA5}">
                      <a16:colId xmlns:a16="http://schemas.microsoft.com/office/drawing/2014/main" val="3473353558"/>
                    </a:ext>
                  </a:extLst>
                </a:gridCol>
                <a:gridCol w="1343840">
                  <a:extLst>
                    <a:ext uri="{9D8B030D-6E8A-4147-A177-3AD203B41FA5}">
                      <a16:colId xmlns:a16="http://schemas.microsoft.com/office/drawing/2014/main" val="404899967"/>
                    </a:ext>
                  </a:extLst>
                </a:gridCol>
                <a:gridCol w="1343840">
                  <a:extLst>
                    <a:ext uri="{9D8B030D-6E8A-4147-A177-3AD203B41FA5}">
                      <a16:colId xmlns:a16="http://schemas.microsoft.com/office/drawing/2014/main" val="2049972421"/>
                    </a:ext>
                  </a:extLst>
                </a:gridCol>
                <a:gridCol w="1343840">
                  <a:extLst>
                    <a:ext uri="{9D8B030D-6E8A-4147-A177-3AD203B41FA5}">
                      <a16:colId xmlns:a16="http://schemas.microsoft.com/office/drawing/2014/main" val="872291039"/>
                    </a:ext>
                  </a:extLst>
                </a:gridCol>
                <a:gridCol w="1343840">
                  <a:extLst>
                    <a:ext uri="{9D8B030D-6E8A-4147-A177-3AD203B41FA5}">
                      <a16:colId xmlns:a16="http://schemas.microsoft.com/office/drawing/2014/main" val="2992407979"/>
                    </a:ext>
                  </a:extLst>
                </a:gridCol>
              </a:tblGrid>
              <a:tr h="24030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spc="300" dirty="0" err="1">
                          <a:solidFill>
                            <a:schemeClr val="bg1"/>
                          </a:solidFill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회원종목</a:t>
                      </a:r>
                      <a:endParaRPr lang="ko-KR" altLang="en-US" sz="1400" spc="300" dirty="0">
                        <a:solidFill>
                          <a:schemeClr val="bg1"/>
                        </a:solidFill>
                        <a:effectLst>
                          <a:outerShdw blurRad="50800" dist="3810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9900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spc="300" dirty="0">
                          <a:solidFill>
                            <a:schemeClr val="bg1"/>
                          </a:solidFill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사무국장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9900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spc="300" dirty="0">
                          <a:solidFill>
                            <a:schemeClr val="bg1"/>
                          </a:solidFill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휴대폰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solidFill>
                      <a:srgbClr val="9900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spc="300" dirty="0" err="1">
                          <a:solidFill>
                            <a:schemeClr val="bg1"/>
                          </a:solidFill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회원종목</a:t>
                      </a:r>
                      <a:endParaRPr lang="ko-KR" altLang="en-US" sz="1400" spc="300" dirty="0">
                        <a:solidFill>
                          <a:schemeClr val="bg1"/>
                        </a:solidFill>
                        <a:effectLst>
                          <a:outerShdw blurRad="50800" dist="3810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9900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spc="300" dirty="0">
                          <a:solidFill>
                            <a:schemeClr val="bg1"/>
                          </a:solidFill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사무국장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9900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spc="300" dirty="0">
                          <a:solidFill>
                            <a:schemeClr val="bg1"/>
                          </a:solidFill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휴대폰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99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5062673"/>
                  </a:ext>
                </a:extLst>
              </a:tr>
              <a:tr h="20425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/>
                        <a:t>검도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/>
                        <a:t>김재현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010-5665-6811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/>
                        <a:t>수영</a:t>
                      </a:r>
                      <a:endParaRPr lang="en-US" altLang="ko-KR" sz="11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/>
                        <a:t>허진</a:t>
                      </a:r>
                      <a:endParaRPr lang="en-US" altLang="ko-KR" sz="11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010-3694-9709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8459772"/>
                  </a:ext>
                </a:extLst>
              </a:tr>
              <a:tr h="20425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/>
                        <a:t>게이트볼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err="1"/>
                        <a:t>김영오</a:t>
                      </a:r>
                      <a:endParaRPr lang="ko-KR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010-3690-1569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/>
                        <a:t>스쿼시</a:t>
                      </a:r>
                      <a:endParaRPr lang="en-US" altLang="ko-KR" sz="11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err="1"/>
                        <a:t>김계형</a:t>
                      </a:r>
                      <a:endParaRPr lang="en-US" altLang="ko-KR" sz="11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010-6850-7841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0351232"/>
                  </a:ext>
                </a:extLst>
              </a:tr>
              <a:tr h="20425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/>
                        <a:t>골프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err="1"/>
                        <a:t>김훈진</a:t>
                      </a:r>
                      <a:endParaRPr lang="ko-KR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010-5601-7567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/>
                        <a:t>씨름</a:t>
                      </a:r>
                      <a:endParaRPr lang="en-US" altLang="ko-KR" sz="11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err="1"/>
                        <a:t>양두헌</a:t>
                      </a:r>
                      <a:endParaRPr lang="en-US" altLang="ko-KR" sz="11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010-6625-7389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8123156"/>
                  </a:ext>
                </a:extLst>
              </a:tr>
              <a:tr h="20425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err="1"/>
                        <a:t>국학기공</a:t>
                      </a:r>
                      <a:endParaRPr lang="ko-KR" altLang="en-US" sz="1100" dirty="0"/>
                    </a:p>
                  </a:txBody>
                  <a:tcPr anchor="ctr"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err="1"/>
                        <a:t>현명순</a:t>
                      </a:r>
                      <a:endParaRPr lang="ko-KR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010-8664-4739</a:t>
                      </a:r>
                      <a:endParaRPr lang="ko-KR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/>
                        <a:t>야구소프트볼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/>
                        <a:t>김문철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010-4000-1682</a:t>
                      </a:r>
                      <a:endParaRPr lang="ko-KR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3468407"/>
                  </a:ext>
                </a:extLst>
              </a:tr>
              <a:tr h="20425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/>
                        <a:t>궁도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err="1"/>
                        <a:t>김의현</a:t>
                      </a:r>
                      <a:endParaRPr lang="ko-KR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010-2645-6182</a:t>
                      </a:r>
                      <a:endParaRPr lang="ko-KR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/>
                        <a:t>양궁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/>
                        <a:t>이명은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010-3152-9136</a:t>
                      </a:r>
                      <a:endParaRPr lang="ko-KR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1373659"/>
                  </a:ext>
                </a:extLst>
              </a:tr>
              <a:tr h="20425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/>
                        <a:t>그라운드골프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err="1"/>
                        <a:t>현봉오</a:t>
                      </a:r>
                      <a:endParaRPr lang="ko-KR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010-5011-7330</a:t>
                      </a:r>
                      <a:endParaRPr lang="ko-KR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/>
                        <a:t>역도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err="1"/>
                        <a:t>윤경환</a:t>
                      </a:r>
                      <a:endParaRPr lang="ko-KR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010-2696-2810</a:t>
                      </a:r>
                      <a:endParaRPr lang="ko-KR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8111943"/>
                  </a:ext>
                </a:extLst>
              </a:tr>
              <a:tr h="20425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/>
                        <a:t>근대</a:t>
                      </a:r>
                      <a:r>
                        <a:rPr lang="en-US" altLang="ko-KR" sz="1100" dirty="0"/>
                        <a:t>5</a:t>
                      </a:r>
                      <a:r>
                        <a:rPr lang="ko-KR" altLang="en-US" sz="1100" dirty="0"/>
                        <a:t>종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/>
                        <a:t>김명준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010-3693-9023</a:t>
                      </a:r>
                      <a:endParaRPr lang="ko-KR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/>
                        <a:t>요트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err="1"/>
                        <a:t>권혁하</a:t>
                      </a:r>
                      <a:endParaRPr lang="ko-KR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010-8664-3351</a:t>
                      </a:r>
                      <a:endParaRPr lang="ko-KR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1076004"/>
                  </a:ext>
                </a:extLst>
              </a:tr>
              <a:tr h="20425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/>
                        <a:t>농구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err="1"/>
                        <a:t>김도윤</a:t>
                      </a:r>
                      <a:endParaRPr lang="ko-KR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010-9448-5102</a:t>
                      </a:r>
                      <a:endParaRPr lang="ko-KR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err="1"/>
                        <a:t>우슈</a:t>
                      </a:r>
                      <a:endParaRPr lang="ko-KR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/>
                        <a:t>장윤주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010-2113-0550</a:t>
                      </a:r>
                      <a:endParaRPr lang="ko-KR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3076477"/>
                  </a:ext>
                </a:extLst>
              </a:tr>
              <a:tr h="20425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/>
                        <a:t>당구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/>
                        <a:t>김홍섭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010-2630-0971</a:t>
                      </a:r>
                      <a:endParaRPr lang="ko-KR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/>
                        <a:t>유도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err="1"/>
                        <a:t>현후익</a:t>
                      </a:r>
                      <a:endParaRPr lang="ko-KR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010-8660-4414</a:t>
                      </a:r>
                      <a:endParaRPr lang="ko-KR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7960008"/>
                  </a:ext>
                </a:extLst>
              </a:tr>
              <a:tr h="20425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/>
                        <a:t>댄스스포츠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783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dirty="0" err="1"/>
                        <a:t>강승혁</a:t>
                      </a:r>
                      <a:endParaRPr lang="ko-KR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010-2561-3942</a:t>
                      </a:r>
                      <a:endParaRPr lang="ko-KR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/>
                        <a:t>육상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/>
                        <a:t>김호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010-2742-0080</a:t>
                      </a:r>
                      <a:endParaRPr lang="ko-KR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1962392"/>
                  </a:ext>
                </a:extLst>
              </a:tr>
              <a:tr h="20425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/>
                        <a:t>레슬링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783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dirty="0" err="1"/>
                        <a:t>이병열</a:t>
                      </a:r>
                      <a:endParaRPr lang="ko-KR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010-5406-6215</a:t>
                      </a:r>
                      <a:endParaRPr lang="ko-KR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/>
                        <a:t>자전거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/>
                        <a:t>이철호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010-3697-8461</a:t>
                      </a:r>
                      <a:endParaRPr lang="ko-KR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0457826"/>
                  </a:ext>
                </a:extLst>
              </a:tr>
              <a:tr h="20425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err="1"/>
                        <a:t>롤러스포츠</a:t>
                      </a:r>
                      <a:endParaRPr lang="ko-KR" altLang="en-US" sz="1100" dirty="0"/>
                    </a:p>
                  </a:txBody>
                  <a:tcPr anchor="ctr"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783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dirty="0" err="1"/>
                        <a:t>강동민</a:t>
                      </a:r>
                      <a:endParaRPr lang="ko-KR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010-8663-0560</a:t>
                      </a:r>
                      <a:endParaRPr lang="ko-KR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/>
                        <a:t>족구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/>
                        <a:t>진영식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010-8552-0783</a:t>
                      </a:r>
                      <a:endParaRPr lang="ko-KR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3941407"/>
                  </a:ext>
                </a:extLst>
              </a:tr>
              <a:tr h="20425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/>
                        <a:t>바둑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783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dirty="0"/>
                        <a:t>代</a:t>
                      </a:r>
                      <a:r>
                        <a:rPr lang="en-US" altLang="ko-KR" sz="1100" dirty="0"/>
                        <a:t>)</a:t>
                      </a:r>
                      <a:r>
                        <a:rPr lang="ko-KR" altLang="en-US" sz="1100" dirty="0" err="1"/>
                        <a:t>문해성</a:t>
                      </a:r>
                      <a:endParaRPr lang="ko-KR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010-9886-3066</a:t>
                      </a:r>
                      <a:endParaRPr lang="ko-KR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/>
                        <a:t>줄넘기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/>
                        <a:t>김미경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010-2577-2151</a:t>
                      </a:r>
                      <a:endParaRPr lang="ko-KR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0145590"/>
                  </a:ext>
                </a:extLst>
              </a:tr>
              <a:tr h="20425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/>
                        <a:t>배구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783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dirty="0" err="1"/>
                        <a:t>곽상희</a:t>
                      </a:r>
                      <a:endParaRPr lang="ko-KR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010-3698-1281</a:t>
                      </a:r>
                      <a:endParaRPr lang="ko-KR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/>
                        <a:t>철인</a:t>
                      </a:r>
                      <a:r>
                        <a:rPr lang="en-US" altLang="ko-KR" sz="1100" dirty="0"/>
                        <a:t>3</a:t>
                      </a:r>
                      <a:r>
                        <a:rPr lang="ko-KR" altLang="en-US" sz="1100" dirty="0"/>
                        <a:t>종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err="1"/>
                        <a:t>김형운</a:t>
                      </a:r>
                      <a:endParaRPr lang="ko-KR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010-3691-1823</a:t>
                      </a:r>
                      <a:endParaRPr lang="ko-KR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4414770"/>
                  </a:ext>
                </a:extLst>
              </a:tr>
              <a:tr h="20425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/>
                        <a:t>배드민턴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783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dirty="0"/>
                        <a:t>홍문표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010-6691-1991</a:t>
                      </a:r>
                      <a:endParaRPr lang="ko-KR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/>
                        <a:t>체조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err="1"/>
                        <a:t>문상임</a:t>
                      </a:r>
                      <a:endParaRPr lang="ko-KR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010-9660-2687</a:t>
                      </a:r>
                      <a:endParaRPr lang="ko-KR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647698"/>
                  </a:ext>
                </a:extLst>
              </a:tr>
              <a:tr h="20425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/>
                        <a:t>보디빌딩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783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dirty="0" err="1"/>
                        <a:t>정영헌</a:t>
                      </a:r>
                      <a:endParaRPr lang="ko-KR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010-9048-6071</a:t>
                      </a:r>
                      <a:endParaRPr lang="ko-KR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/>
                        <a:t>축구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err="1"/>
                        <a:t>신철무</a:t>
                      </a:r>
                      <a:endParaRPr lang="ko-KR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010-4699-3656</a:t>
                      </a:r>
                      <a:endParaRPr lang="ko-KR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6406456"/>
                  </a:ext>
                </a:extLst>
              </a:tr>
              <a:tr h="20425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/>
                        <a:t>복싱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783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dirty="0"/>
                        <a:t>신진수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010-6574-5836</a:t>
                      </a:r>
                      <a:endParaRPr lang="ko-KR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/>
                        <a:t>탁구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err="1"/>
                        <a:t>이훈희</a:t>
                      </a:r>
                      <a:endParaRPr lang="ko-KR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010-9636-4161</a:t>
                      </a:r>
                      <a:endParaRPr lang="ko-KR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105473"/>
                  </a:ext>
                </a:extLst>
              </a:tr>
              <a:tr h="20425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/>
                        <a:t>볼링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783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dirty="0" err="1"/>
                        <a:t>양태범</a:t>
                      </a:r>
                      <a:endParaRPr lang="ko-KR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010-3693-6393</a:t>
                      </a:r>
                      <a:endParaRPr lang="ko-KR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/>
                        <a:t>태권도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err="1"/>
                        <a:t>서남철</a:t>
                      </a:r>
                      <a:endParaRPr lang="ko-KR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010-3654-8554</a:t>
                      </a:r>
                      <a:endParaRPr lang="ko-KR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990939"/>
                  </a:ext>
                </a:extLst>
              </a:tr>
              <a:tr h="20425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/>
                        <a:t>사격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783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dirty="0" err="1"/>
                        <a:t>김태조</a:t>
                      </a:r>
                      <a:endParaRPr lang="ko-KR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010-4930-9799</a:t>
                      </a:r>
                      <a:endParaRPr lang="ko-KR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err="1"/>
                        <a:t>파크골프</a:t>
                      </a:r>
                      <a:endParaRPr lang="ko-KR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/>
                        <a:t>이명자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010-4362-7978</a:t>
                      </a:r>
                      <a:endParaRPr lang="ko-KR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0055471"/>
                  </a:ext>
                </a:extLst>
              </a:tr>
              <a:tr h="20425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/>
                        <a:t>산악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783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dirty="0" err="1"/>
                        <a:t>박철홍</a:t>
                      </a:r>
                      <a:endParaRPr lang="ko-KR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010-8771-0148</a:t>
                      </a:r>
                      <a:endParaRPr lang="ko-KR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/>
                        <a:t>패러글라이딩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/>
                        <a:t>고정도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010-4662-1976</a:t>
                      </a:r>
                      <a:endParaRPr lang="ko-KR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5083155"/>
                  </a:ext>
                </a:extLst>
              </a:tr>
              <a:tr h="20425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/>
                        <a:t>소프트테니스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783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dirty="0"/>
                        <a:t>김상준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010-8389-8894</a:t>
                      </a:r>
                      <a:endParaRPr lang="ko-KR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/>
                        <a:t>핸드볼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/>
                        <a:t>김대현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010-4513-0917</a:t>
                      </a:r>
                      <a:endParaRPr lang="ko-KR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70182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76336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>
            <a:spLocks noChangeArrowheads="1"/>
          </p:cNvSpPr>
          <p:nvPr/>
        </p:nvSpPr>
        <p:spPr bwMode="auto">
          <a:xfrm>
            <a:off x="125760" y="-99392"/>
            <a:ext cx="8892480" cy="6840760"/>
          </a:xfrm>
          <a:prstGeom prst="rect">
            <a:avLst/>
          </a:prstGeom>
          <a:solidFill>
            <a:srgbClr val="FFF6DD">
              <a:alpha val="30000"/>
            </a:srgbClr>
          </a:solidFill>
          <a:ln w="12700">
            <a:solidFill>
              <a:schemeClr val="accent4">
                <a:lumMod val="75000"/>
              </a:schemeClr>
            </a:solidFill>
            <a:prstDash val="dash"/>
            <a:miter lim="800000"/>
            <a:headEnd/>
            <a:tailEnd/>
          </a:ln>
        </p:spPr>
        <p:txBody>
          <a:bodyPr wrap="none" lIns="87275" tIns="43639" rIns="87275" bIns="43639" anchor="ctr"/>
          <a:lstStyle/>
          <a:p>
            <a:pPr algn="just">
              <a:spcBef>
                <a:spcPts val="1000"/>
              </a:spcBef>
            </a:pPr>
            <a:endParaRPr lang="en-US" altLang="ko-KR" dirty="0">
              <a:solidFill>
                <a:srgbClr val="373A4F"/>
              </a:solidFill>
              <a:latin typeface="함초롬돋움" panose="020B0504000101010101" pitchFamily="50" charset="-127"/>
              <a:ea typeface="함초롬돋움" panose="020B0504000101010101" pitchFamily="50" charset="-127"/>
              <a:cs typeface="함초롬돋움" panose="020B0504000101010101" pitchFamily="50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332656"/>
            <a:ext cx="8568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돋움" panose="020B0504000101010101" pitchFamily="50" charset="-127"/>
              </a:rPr>
              <a:t>▣ 비상시 보고체계</a:t>
            </a:r>
            <a:r>
              <a:rPr lang="en-US" altLang="ko-KR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돋움" panose="020B0504000101010101" pitchFamily="50" charset="-127"/>
              </a:rPr>
              <a:t>(</a:t>
            </a:r>
            <a:r>
              <a:rPr lang="ko-KR" altLang="en-US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돋움" panose="020B0504000101010101" pitchFamily="50" charset="-127"/>
              </a:rPr>
              <a:t>인명사고 등 안전사고 발생시 즉시 보고체계 구축</a:t>
            </a:r>
            <a:r>
              <a:rPr lang="en-US" altLang="ko-KR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돋움" panose="020B0504000101010101" pitchFamily="50" charset="-127"/>
              </a:rPr>
              <a:t>)</a:t>
            </a:r>
          </a:p>
        </p:txBody>
      </p:sp>
      <p:sp>
        <p:nvSpPr>
          <p:cNvPr id="4" name="직사각형 3"/>
          <p:cNvSpPr/>
          <p:nvPr/>
        </p:nvSpPr>
        <p:spPr>
          <a:xfrm>
            <a:off x="3779912" y="701988"/>
            <a:ext cx="1584176" cy="36004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114300">
              <a:schemeClr val="accent3">
                <a:satMod val="175000"/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 err="1">
                <a:solidFill>
                  <a:schemeClr val="tx1"/>
                </a:solidFill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상황발생</a:t>
            </a:r>
            <a:endParaRPr lang="ko-KR" altLang="en-US" sz="1400" b="1" dirty="0">
              <a:solidFill>
                <a:schemeClr val="tx1"/>
              </a:solidFill>
              <a:latin typeface="맑은 고딕 Semilight" panose="020B0502040204020203" pitchFamily="50" charset="-127"/>
              <a:ea typeface="맑은 고딕 Semilight" panose="020B0502040204020203" pitchFamily="50" charset="-127"/>
              <a:cs typeface="맑은 고딕 Semilight" panose="020B0502040204020203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3779912" y="1278052"/>
            <a:ext cx="1584176" cy="36004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114300">
              <a:schemeClr val="accent3">
                <a:satMod val="175000"/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>
                <a:solidFill>
                  <a:schemeClr val="tx1"/>
                </a:solidFill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최초발견자</a:t>
            </a:r>
            <a:endParaRPr lang="ko-KR" altLang="en-US" sz="1400" b="1" dirty="0">
              <a:solidFill>
                <a:schemeClr val="tx1"/>
              </a:solidFill>
              <a:latin typeface="맑은 고딕 Semilight" panose="020B0502040204020203" pitchFamily="50" charset="-127"/>
              <a:ea typeface="맑은 고딕 Semilight" panose="020B0502040204020203" pitchFamily="50" charset="-127"/>
              <a:cs typeface="맑은 고딕 Semilight" panose="020B0502040204020203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611560" y="1607292"/>
            <a:ext cx="1584176" cy="11614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114300">
              <a:schemeClr val="accent3">
                <a:satMod val="175000"/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 err="1">
                <a:solidFill>
                  <a:schemeClr val="tx1"/>
                </a:solidFill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응급진료소</a:t>
            </a:r>
            <a:endParaRPr lang="en-US" altLang="ko-KR" sz="1400" b="1" dirty="0">
              <a:solidFill>
                <a:schemeClr val="tx1"/>
              </a:solidFill>
              <a:latin typeface="맑은 고딕 Semilight" panose="020B0502040204020203" pitchFamily="50" charset="-127"/>
              <a:ea typeface="맑은 고딕 Semilight" panose="020B0502040204020203" pitchFamily="50" charset="-127"/>
              <a:cs typeface="맑은 고딕 Semilight" panose="020B0502040204020203" pitchFamily="50" charset="-127"/>
            </a:endParaRPr>
          </a:p>
          <a:p>
            <a:pPr algn="ctr"/>
            <a:r>
              <a:rPr lang="ko-KR" altLang="en-US" sz="1400" b="1" dirty="0" err="1">
                <a:solidFill>
                  <a:schemeClr val="tx1"/>
                </a:solidFill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임시파출소</a:t>
            </a:r>
            <a:endParaRPr lang="en-US" altLang="ko-KR" sz="1400" b="1" dirty="0">
              <a:solidFill>
                <a:schemeClr val="tx1"/>
              </a:solidFill>
              <a:latin typeface="맑은 고딕 Semilight" panose="020B0502040204020203" pitchFamily="50" charset="-127"/>
              <a:ea typeface="맑은 고딕 Semilight" panose="020B0502040204020203" pitchFamily="50" charset="-127"/>
              <a:cs typeface="맑은 고딕 Semilight" panose="020B0502040204020203" pitchFamily="50" charset="-127"/>
            </a:endParaRPr>
          </a:p>
          <a:p>
            <a:pPr algn="ctr"/>
            <a:r>
              <a:rPr lang="ko-KR" altLang="en-US" sz="1400" b="1" dirty="0" err="1">
                <a:solidFill>
                  <a:schemeClr val="tx1"/>
                </a:solidFill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임시소방서</a:t>
            </a:r>
            <a:endParaRPr lang="ko-KR" altLang="en-US" sz="1400" b="1" dirty="0">
              <a:solidFill>
                <a:schemeClr val="tx1"/>
              </a:solidFill>
              <a:latin typeface="맑은 고딕 Semilight" panose="020B0502040204020203" pitchFamily="50" charset="-127"/>
              <a:ea typeface="맑은 고딕 Semilight" panose="020B0502040204020203" pitchFamily="50" charset="-127"/>
              <a:cs typeface="맑은 고딕 Semilight" panose="020B0502040204020203" pitchFamily="50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3779912" y="2731264"/>
            <a:ext cx="1584176" cy="65584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114300">
              <a:schemeClr val="accent3">
                <a:satMod val="175000"/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>
                <a:solidFill>
                  <a:schemeClr val="tx1"/>
                </a:solidFill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관련부서</a:t>
            </a:r>
            <a:r>
              <a:rPr lang="en-US" altLang="ko-KR" sz="1400" b="1" dirty="0">
                <a:solidFill>
                  <a:schemeClr val="tx1"/>
                </a:solidFill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/</a:t>
            </a:r>
            <a:r>
              <a:rPr lang="ko-KR" altLang="en-US" sz="1400" b="1" dirty="0">
                <a:solidFill>
                  <a:schemeClr val="tx1"/>
                </a:solidFill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기관</a:t>
            </a:r>
            <a:endParaRPr lang="en-US" altLang="ko-KR" sz="1400" b="1" dirty="0">
              <a:solidFill>
                <a:schemeClr val="tx1"/>
              </a:solidFill>
              <a:latin typeface="맑은 고딕 Semilight" panose="020B0502040204020203" pitchFamily="50" charset="-127"/>
              <a:ea typeface="맑은 고딕 Semilight" panose="020B0502040204020203" pitchFamily="50" charset="-127"/>
              <a:cs typeface="맑은 고딕 Semilight" panose="020B0502040204020203" pitchFamily="50" charset="-127"/>
            </a:endParaRPr>
          </a:p>
          <a:p>
            <a:pPr algn="ctr"/>
            <a:r>
              <a:rPr lang="ko-KR" altLang="en-US" sz="1400" b="1" dirty="0">
                <a:solidFill>
                  <a:schemeClr val="tx1"/>
                </a:solidFill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통보 및 </a:t>
            </a:r>
            <a:r>
              <a:rPr lang="ko-KR" altLang="en-US" sz="1400" b="1" dirty="0" err="1">
                <a:solidFill>
                  <a:schemeClr val="tx1"/>
                </a:solidFill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선조치</a:t>
            </a:r>
            <a:endParaRPr lang="ko-KR" altLang="en-US" sz="1400" b="1" dirty="0">
              <a:solidFill>
                <a:schemeClr val="tx1"/>
              </a:solidFill>
              <a:latin typeface="맑은 고딕 Semilight" panose="020B0502040204020203" pitchFamily="50" charset="-127"/>
              <a:ea typeface="맑은 고딕 Semilight" panose="020B0502040204020203" pitchFamily="50" charset="-127"/>
              <a:cs typeface="맑은 고딕 Semilight" panose="020B0502040204020203" pitchFamily="50" charset="-127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611560" y="3640256"/>
            <a:ext cx="1584176" cy="65584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114300">
              <a:schemeClr val="accent3">
                <a:satMod val="175000"/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>
                <a:solidFill>
                  <a:schemeClr val="tx1"/>
                </a:solidFill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긴급한 상황</a:t>
            </a:r>
            <a:endParaRPr lang="ko-KR" altLang="en-US" sz="1400" b="1" dirty="0">
              <a:solidFill>
                <a:schemeClr val="tx1"/>
              </a:solidFill>
              <a:latin typeface="맑은 고딕 Semilight" panose="020B0502040204020203" pitchFamily="50" charset="-127"/>
              <a:ea typeface="맑은 고딕 Semilight" panose="020B0502040204020203" pitchFamily="50" charset="-127"/>
              <a:cs typeface="맑은 고딕 Semilight" panose="020B0502040204020203" pitchFamily="50" charset="-127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6942336" y="4729179"/>
            <a:ext cx="1584176" cy="42604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114300">
              <a:schemeClr val="accent3">
                <a:satMod val="175000"/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>
                <a:solidFill>
                  <a:schemeClr val="tx1"/>
                </a:solidFill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신속한 조치</a:t>
            </a:r>
            <a:endParaRPr lang="ko-KR" altLang="en-US" sz="1400" b="1" dirty="0">
              <a:solidFill>
                <a:schemeClr val="tx1"/>
              </a:solidFill>
              <a:latin typeface="맑은 고딕 Semilight" panose="020B0502040204020203" pitchFamily="50" charset="-127"/>
              <a:ea typeface="맑은 고딕 Semilight" panose="020B0502040204020203" pitchFamily="50" charset="-127"/>
              <a:cs typeface="맑은 고딕 Semilight" panose="020B0502040204020203" pitchFamily="50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6942336" y="5442314"/>
            <a:ext cx="1584176" cy="42604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114300">
              <a:schemeClr val="accent3">
                <a:satMod val="175000"/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 err="1">
                <a:solidFill>
                  <a:schemeClr val="tx1"/>
                </a:solidFill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미비사항</a:t>
            </a:r>
            <a:r>
              <a:rPr lang="ko-KR" altLang="en-US" sz="1400" b="1" dirty="0">
                <a:solidFill>
                  <a:schemeClr val="tx1"/>
                </a:solidFill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 보완</a:t>
            </a:r>
            <a:endParaRPr lang="en-US" altLang="ko-KR" sz="1400" b="1" dirty="0">
              <a:solidFill>
                <a:schemeClr val="tx1"/>
              </a:solidFill>
              <a:latin typeface="맑은 고딕 Semilight" panose="020B0502040204020203" pitchFamily="50" charset="-127"/>
              <a:ea typeface="맑은 고딕 Semilight" panose="020B0502040204020203" pitchFamily="50" charset="-127"/>
              <a:cs typeface="맑은 고딕 Semilight" panose="020B0502040204020203" pitchFamily="50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611560" y="4729179"/>
            <a:ext cx="1584176" cy="42604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114300">
              <a:schemeClr val="accent3">
                <a:satMod val="175000"/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>
                <a:solidFill>
                  <a:schemeClr val="tx1"/>
                </a:solidFill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비상대책본부 구성</a:t>
            </a:r>
            <a:endParaRPr lang="ko-KR" altLang="en-US" sz="1400" b="1" dirty="0">
              <a:solidFill>
                <a:schemeClr val="tx1"/>
              </a:solidFill>
              <a:latin typeface="맑은 고딕 Semilight" panose="020B0502040204020203" pitchFamily="50" charset="-127"/>
              <a:ea typeface="맑은 고딕 Semilight" panose="020B0502040204020203" pitchFamily="50" charset="-127"/>
              <a:cs typeface="맑은 고딕 Semilight" panose="020B0502040204020203" pitchFamily="50" charset="-127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611560" y="5445847"/>
            <a:ext cx="1584176" cy="42604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114300">
              <a:schemeClr val="accent3">
                <a:satMod val="175000"/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err="1">
                <a:solidFill>
                  <a:schemeClr val="tx1"/>
                </a:solidFill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상황별</a:t>
            </a:r>
            <a:r>
              <a:rPr lang="ko-KR" altLang="en-US" sz="1400" b="1" dirty="0">
                <a:solidFill>
                  <a:schemeClr val="tx1"/>
                </a:solidFill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 대응</a:t>
            </a:r>
          </a:p>
        </p:txBody>
      </p:sp>
      <p:sp>
        <p:nvSpPr>
          <p:cNvPr id="18" name="직사각형 17"/>
          <p:cNvSpPr/>
          <p:nvPr/>
        </p:nvSpPr>
        <p:spPr>
          <a:xfrm>
            <a:off x="611560" y="6162515"/>
            <a:ext cx="1584176" cy="42604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114300">
              <a:schemeClr val="accent3">
                <a:satMod val="175000"/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 err="1">
                <a:solidFill>
                  <a:schemeClr val="tx1"/>
                </a:solidFill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상황해제</a:t>
            </a:r>
            <a:endParaRPr lang="en-US" altLang="ko-KR" sz="1400" b="1" dirty="0">
              <a:solidFill>
                <a:schemeClr val="tx1"/>
              </a:solidFill>
              <a:latin typeface="맑은 고딕 Semilight" panose="020B0502040204020203" pitchFamily="50" charset="-127"/>
              <a:ea typeface="맑은 고딕 Semilight" panose="020B0502040204020203" pitchFamily="50" charset="-127"/>
              <a:cs typeface="맑은 고딕 Semilight" panose="020B0502040204020203" pitchFamily="50" charset="-127"/>
            </a:endParaRPr>
          </a:p>
          <a:p>
            <a:pPr algn="ctr"/>
            <a:r>
              <a:rPr lang="en-US" altLang="ko-KR" sz="1050" dirty="0">
                <a:solidFill>
                  <a:schemeClr val="tx1"/>
                </a:solidFill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(</a:t>
            </a:r>
            <a:r>
              <a:rPr lang="ko-KR" altLang="en-US" sz="1050" dirty="0">
                <a:solidFill>
                  <a:schemeClr val="tx1"/>
                </a:solidFill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상황실 결과보고</a:t>
            </a:r>
            <a:r>
              <a:rPr lang="en-US" altLang="ko-KR" sz="1050" dirty="0">
                <a:solidFill>
                  <a:schemeClr val="tx1"/>
                </a:solidFill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)</a:t>
            </a:r>
            <a:endParaRPr lang="ko-KR" altLang="en-US" sz="1400" dirty="0">
              <a:solidFill>
                <a:schemeClr val="tx1"/>
              </a:solidFill>
              <a:latin typeface="맑은 고딕 Semilight" panose="020B0502040204020203" pitchFamily="50" charset="-127"/>
              <a:ea typeface="맑은 고딕 Semilight" panose="020B0502040204020203" pitchFamily="50" charset="-127"/>
              <a:cs typeface="맑은 고딕 Semilight" panose="020B0502040204020203" pitchFamily="50" charset="-127"/>
            </a:endParaRPr>
          </a:p>
        </p:txBody>
      </p:sp>
      <p:cxnSp>
        <p:nvCxnSpPr>
          <p:cNvPr id="20" name="직선 화살표 연결선 19"/>
          <p:cNvCxnSpPr/>
          <p:nvPr/>
        </p:nvCxnSpPr>
        <p:spPr>
          <a:xfrm>
            <a:off x="4572000" y="1638092"/>
            <a:ext cx="0" cy="20673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직사각형 20"/>
          <p:cNvSpPr/>
          <p:nvPr/>
        </p:nvSpPr>
        <p:spPr>
          <a:xfrm>
            <a:off x="4599776" y="1603968"/>
            <a:ext cx="543739" cy="307777"/>
          </a:xfrm>
          <a:prstGeom prst="rect">
            <a:avLst/>
          </a:prstGeom>
          <a:noFill/>
        </p:spPr>
        <p:txBody>
          <a:bodyPr wrap="none" lIns="91440" tIns="45720" rIns="91440" bIns="45720" anchor="ctr">
            <a:spAutoFit/>
          </a:bodyPr>
          <a:lstStyle/>
          <a:p>
            <a:pPr algn="ctr"/>
            <a:r>
              <a:rPr lang="ko-KR" altLang="en-US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신고</a:t>
            </a:r>
            <a:endParaRPr lang="en-US" altLang="ko-KR" sz="1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24" name="직선 화살표 연결선 23"/>
          <p:cNvCxnSpPr/>
          <p:nvPr/>
        </p:nvCxnSpPr>
        <p:spPr>
          <a:xfrm>
            <a:off x="4572000" y="2476166"/>
            <a:ext cx="0" cy="20673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직사각형 25"/>
          <p:cNvSpPr/>
          <p:nvPr/>
        </p:nvSpPr>
        <p:spPr>
          <a:xfrm>
            <a:off x="4599776" y="2450802"/>
            <a:ext cx="543740" cy="307777"/>
          </a:xfrm>
          <a:prstGeom prst="rect">
            <a:avLst/>
          </a:prstGeom>
          <a:noFill/>
        </p:spPr>
        <p:txBody>
          <a:bodyPr wrap="none" lIns="91440" tIns="45720" rIns="91440" bIns="45720" anchor="ctr">
            <a:spAutoFit/>
          </a:bodyPr>
          <a:lstStyle/>
          <a:p>
            <a:pPr algn="ctr"/>
            <a:r>
              <a:rPr lang="ko-KR" altLang="en-US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전파</a:t>
            </a:r>
            <a:endParaRPr lang="en-US" altLang="ko-KR" sz="1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28" name="직선 화살표 연결선 27"/>
          <p:cNvCxnSpPr/>
          <p:nvPr/>
        </p:nvCxnSpPr>
        <p:spPr>
          <a:xfrm>
            <a:off x="4572000" y="3387108"/>
            <a:ext cx="0" cy="20673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직선 화살표 연결선 28"/>
          <p:cNvCxnSpPr/>
          <p:nvPr/>
        </p:nvCxnSpPr>
        <p:spPr>
          <a:xfrm rot="16200000">
            <a:off x="2938273" y="2284329"/>
            <a:ext cx="0" cy="33294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직선 화살표 연결선 29"/>
          <p:cNvCxnSpPr/>
          <p:nvPr/>
        </p:nvCxnSpPr>
        <p:spPr>
          <a:xfrm rot="5400000" flipH="1">
            <a:off x="2938274" y="1831659"/>
            <a:ext cx="0" cy="33294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직사각형 31"/>
          <p:cNvSpPr/>
          <p:nvPr/>
        </p:nvSpPr>
        <p:spPr>
          <a:xfrm>
            <a:off x="2666402" y="1575945"/>
            <a:ext cx="543740" cy="307777"/>
          </a:xfrm>
          <a:prstGeom prst="rect">
            <a:avLst/>
          </a:prstGeom>
          <a:noFill/>
        </p:spPr>
        <p:txBody>
          <a:bodyPr wrap="none" lIns="91440" tIns="45720" rIns="91440" bIns="45720" anchor="ctr">
            <a:spAutoFit/>
          </a:bodyPr>
          <a:lstStyle/>
          <a:p>
            <a:pPr algn="ctr"/>
            <a:r>
              <a:rPr lang="ko-KR" altLang="en-US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전파</a:t>
            </a:r>
            <a:endParaRPr lang="en-US" altLang="ko-KR" sz="1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42" name="직선 화살표 연결선 41"/>
          <p:cNvCxnSpPr/>
          <p:nvPr/>
        </p:nvCxnSpPr>
        <p:spPr>
          <a:xfrm rot="16200000">
            <a:off x="6205729" y="2284329"/>
            <a:ext cx="0" cy="33294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직선 화살표 연결선 42"/>
          <p:cNvCxnSpPr/>
          <p:nvPr/>
        </p:nvCxnSpPr>
        <p:spPr>
          <a:xfrm rot="5400000" flipH="1">
            <a:off x="6205730" y="1831659"/>
            <a:ext cx="0" cy="33294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직사각형 43"/>
          <p:cNvSpPr/>
          <p:nvPr/>
        </p:nvSpPr>
        <p:spPr>
          <a:xfrm>
            <a:off x="5933859" y="1575945"/>
            <a:ext cx="543740" cy="307777"/>
          </a:xfrm>
          <a:prstGeom prst="rect">
            <a:avLst/>
          </a:prstGeom>
          <a:noFill/>
        </p:spPr>
        <p:txBody>
          <a:bodyPr wrap="none" lIns="91440" tIns="45720" rIns="91440" bIns="45720" anchor="ctr">
            <a:spAutoFit/>
          </a:bodyPr>
          <a:lstStyle/>
          <a:p>
            <a:pPr algn="ctr"/>
            <a:r>
              <a:rPr lang="ko-KR" altLang="en-US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보고</a:t>
            </a:r>
            <a:endParaRPr lang="en-US" altLang="ko-KR" sz="1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47" name="직선 연결선 46"/>
          <p:cNvCxnSpPr>
            <a:stCxn id="7" idx="1"/>
            <a:endCxn id="8" idx="3"/>
          </p:cNvCxnSpPr>
          <p:nvPr/>
        </p:nvCxnSpPr>
        <p:spPr>
          <a:xfrm flipH="1">
            <a:off x="2195736" y="2184678"/>
            <a:ext cx="1584176" cy="332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직선 연결선 48"/>
          <p:cNvCxnSpPr/>
          <p:nvPr/>
        </p:nvCxnSpPr>
        <p:spPr>
          <a:xfrm flipH="1">
            <a:off x="5367285" y="2184678"/>
            <a:ext cx="1584176" cy="332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직선 연결선 49"/>
          <p:cNvCxnSpPr/>
          <p:nvPr/>
        </p:nvCxnSpPr>
        <p:spPr>
          <a:xfrm flipH="1">
            <a:off x="2195736" y="3985121"/>
            <a:ext cx="1584176" cy="332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직선 연결선 50"/>
          <p:cNvCxnSpPr/>
          <p:nvPr/>
        </p:nvCxnSpPr>
        <p:spPr>
          <a:xfrm flipH="1">
            <a:off x="5367285" y="3985121"/>
            <a:ext cx="1584176" cy="332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직사각형 12"/>
          <p:cNvSpPr/>
          <p:nvPr/>
        </p:nvSpPr>
        <p:spPr>
          <a:xfrm>
            <a:off x="6942336" y="3640256"/>
            <a:ext cx="1584176" cy="65584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114300">
              <a:schemeClr val="accent3">
                <a:satMod val="175000"/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>
                <a:solidFill>
                  <a:schemeClr val="tx1"/>
                </a:solidFill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경미한 상황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6948264" y="1603968"/>
            <a:ext cx="1584176" cy="11614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114300">
              <a:schemeClr val="accent3">
                <a:satMod val="175000"/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 err="1">
                <a:solidFill>
                  <a:schemeClr val="tx1"/>
                </a:solidFill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행정시</a:t>
            </a:r>
            <a:r>
              <a:rPr lang="ko-KR" altLang="en-US" sz="1400" b="1" dirty="0">
                <a:solidFill>
                  <a:schemeClr val="tx1"/>
                </a:solidFill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 상황실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3779912" y="3640256"/>
            <a:ext cx="1584176" cy="65584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114300">
              <a:schemeClr val="accent3">
                <a:satMod val="175000"/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 err="1">
                <a:solidFill>
                  <a:schemeClr val="tx1"/>
                </a:solidFill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상황확인</a:t>
            </a:r>
            <a:r>
              <a:rPr lang="ko-KR" altLang="en-US" sz="1400" b="1" dirty="0">
                <a:solidFill>
                  <a:schemeClr val="tx1"/>
                </a:solidFill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 및 분류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3779912" y="1891240"/>
            <a:ext cx="1584176" cy="58687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114300">
              <a:schemeClr val="accent3">
                <a:satMod val="175000"/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종합상황실</a:t>
            </a:r>
            <a:endParaRPr lang="en-US" altLang="ko-KR" sz="1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 Semilight" panose="020B0502040204020203" pitchFamily="50" charset="-127"/>
              <a:ea typeface="맑은 고딕 Semilight" panose="020B0502040204020203" pitchFamily="50" charset="-127"/>
              <a:cs typeface="맑은 고딕 Semilight" panose="020B0502040204020203" pitchFamily="50" charset="-127"/>
            </a:endParaRPr>
          </a:p>
          <a:p>
            <a:pPr algn="ctr"/>
            <a:r>
              <a:rPr lang="en-US" altLang="ko-KR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(010-000—0000)</a:t>
            </a:r>
            <a:endParaRPr lang="ko-KR" altLang="en-US" sz="1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 Semilight" panose="020B0502040204020203" pitchFamily="50" charset="-127"/>
              <a:ea typeface="맑은 고딕 Semilight" panose="020B0502040204020203" pitchFamily="50" charset="-127"/>
              <a:cs typeface="맑은 고딕 Semilight" panose="020B0502040204020203" pitchFamily="50" charset="-127"/>
            </a:endParaRPr>
          </a:p>
        </p:txBody>
      </p:sp>
      <p:cxnSp>
        <p:nvCxnSpPr>
          <p:cNvPr id="53" name="직선 화살표 연결선 52"/>
          <p:cNvCxnSpPr/>
          <p:nvPr/>
        </p:nvCxnSpPr>
        <p:spPr>
          <a:xfrm>
            <a:off x="1403648" y="4296100"/>
            <a:ext cx="0" cy="35703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직선 화살표 연결선 54"/>
          <p:cNvCxnSpPr/>
          <p:nvPr/>
        </p:nvCxnSpPr>
        <p:spPr>
          <a:xfrm>
            <a:off x="1413173" y="5155223"/>
            <a:ext cx="0" cy="20673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직선 화살표 연결선 55"/>
          <p:cNvCxnSpPr/>
          <p:nvPr/>
        </p:nvCxnSpPr>
        <p:spPr>
          <a:xfrm>
            <a:off x="1413173" y="5871891"/>
            <a:ext cx="0" cy="20673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직선 화살표 연결선 56"/>
          <p:cNvCxnSpPr/>
          <p:nvPr/>
        </p:nvCxnSpPr>
        <p:spPr>
          <a:xfrm>
            <a:off x="7753409" y="4296100"/>
            <a:ext cx="0" cy="35703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직선 화살표 연결선 57"/>
          <p:cNvCxnSpPr/>
          <p:nvPr/>
        </p:nvCxnSpPr>
        <p:spPr>
          <a:xfrm>
            <a:off x="7755793" y="5155223"/>
            <a:ext cx="0" cy="20673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꺾인 연결선 59"/>
          <p:cNvCxnSpPr>
            <a:stCxn id="14" idx="1"/>
            <a:endCxn id="19" idx="0"/>
          </p:cNvCxnSpPr>
          <p:nvPr/>
        </p:nvCxnSpPr>
        <p:spPr>
          <a:xfrm rot="10800000" flipV="1">
            <a:off x="4572000" y="4942201"/>
            <a:ext cx="2370336" cy="1220314"/>
          </a:xfrm>
          <a:prstGeom prst="bentConnector2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직선 연결선 60"/>
          <p:cNvCxnSpPr/>
          <p:nvPr/>
        </p:nvCxnSpPr>
        <p:spPr>
          <a:xfrm flipH="1">
            <a:off x="2195736" y="6372213"/>
            <a:ext cx="1584176" cy="332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직선 화살표 연결선 61"/>
          <p:cNvCxnSpPr/>
          <p:nvPr/>
        </p:nvCxnSpPr>
        <p:spPr>
          <a:xfrm rot="16200000">
            <a:off x="2938273" y="6089509"/>
            <a:ext cx="0" cy="33294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직선 화살표 연결선 64"/>
          <p:cNvCxnSpPr/>
          <p:nvPr/>
        </p:nvCxnSpPr>
        <p:spPr>
          <a:xfrm>
            <a:off x="4860032" y="5442314"/>
            <a:ext cx="0" cy="33294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직사각형 18"/>
          <p:cNvSpPr/>
          <p:nvPr/>
        </p:nvSpPr>
        <p:spPr>
          <a:xfrm>
            <a:off x="3707904" y="6162515"/>
            <a:ext cx="1728192" cy="42604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114300">
              <a:schemeClr val="accent3">
                <a:satMod val="175000"/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>
                <a:solidFill>
                  <a:schemeClr val="tx1"/>
                </a:solidFill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일상운영체계 </a:t>
            </a:r>
            <a:r>
              <a:rPr lang="ko-KR" altLang="en-US" sz="1400" b="1" dirty="0">
                <a:solidFill>
                  <a:schemeClr val="tx1"/>
                </a:solidFill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돌입</a:t>
            </a:r>
          </a:p>
        </p:txBody>
      </p:sp>
    </p:spTree>
    <p:extLst>
      <p:ext uri="{BB962C8B-B14F-4D97-AF65-F5344CB8AC3E}">
        <p14:creationId xmlns:p14="http://schemas.microsoft.com/office/powerpoint/2010/main" val="3976570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26"/>
          <p:cNvSpPr>
            <a:spLocks noChangeArrowheads="1"/>
          </p:cNvSpPr>
          <p:nvPr/>
        </p:nvSpPr>
        <p:spPr bwMode="auto">
          <a:xfrm>
            <a:off x="125760" y="1285860"/>
            <a:ext cx="8892480" cy="5671532"/>
          </a:xfrm>
          <a:prstGeom prst="rect">
            <a:avLst/>
          </a:prstGeom>
          <a:solidFill>
            <a:srgbClr val="FFF6DD">
              <a:alpha val="30000"/>
            </a:srgbClr>
          </a:solidFill>
          <a:ln w="12700">
            <a:solidFill>
              <a:schemeClr val="accent4">
                <a:lumMod val="75000"/>
              </a:schemeClr>
            </a:solidFill>
            <a:prstDash val="dash"/>
            <a:miter lim="800000"/>
            <a:headEnd/>
            <a:tailEnd/>
          </a:ln>
        </p:spPr>
        <p:txBody>
          <a:bodyPr wrap="none" lIns="87275" tIns="43639" rIns="87275" bIns="43639" anchor="ctr"/>
          <a:lstStyle/>
          <a:p>
            <a:pPr algn="just">
              <a:spcBef>
                <a:spcPts val="1000"/>
              </a:spcBef>
            </a:pPr>
            <a:endParaRPr lang="en-US" altLang="ko-KR" dirty="0">
              <a:solidFill>
                <a:srgbClr val="373A4F"/>
              </a:solidFill>
              <a:latin typeface="+mn-ea"/>
              <a:cs typeface="함초롬돋움" panose="020B0504000101010101" pitchFamily="50" charset="-127"/>
            </a:endParaRPr>
          </a:p>
        </p:txBody>
      </p:sp>
      <p:sp>
        <p:nvSpPr>
          <p:cNvPr id="114689" name="Rectangle 1"/>
          <p:cNvSpPr>
            <a:spLocks noChangeArrowheads="1"/>
          </p:cNvSpPr>
          <p:nvPr/>
        </p:nvSpPr>
        <p:spPr bwMode="auto">
          <a:xfrm>
            <a:off x="3" y="4393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 latinLnBrk="1">
              <a:spcBef>
                <a:spcPct val="0"/>
              </a:spcBef>
              <a:spcAft>
                <a:spcPct val="0"/>
              </a:spcAft>
            </a:pPr>
            <a:endParaRPr kumimoji="1" lang="ko-KR" altLang="ko-KR" dirty="0"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14690" name="Rectangle 2"/>
          <p:cNvSpPr>
            <a:spLocks noChangeArrowheads="1"/>
          </p:cNvSpPr>
          <p:nvPr/>
        </p:nvSpPr>
        <p:spPr bwMode="auto">
          <a:xfrm>
            <a:off x="3" y="4393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 latinLnBrk="1">
              <a:spcBef>
                <a:spcPct val="0"/>
              </a:spcBef>
              <a:spcAft>
                <a:spcPct val="0"/>
              </a:spcAft>
            </a:pPr>
            <a:endParaRPr kumimoji="1" lang="ko-KR" altLang="ko-KR" dirty="0"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14691" name="Rectangle 3"/>
          <p:cNvSpPr>
            <a:spLocks noChangeArrowheads="1"/>
          </p:cNvSpPr>
          <p:nvPr/>
        </p:nvSpPr>
        <p:spPr bwMode="auto">
          <a:xfrm>
            <a:off x="3" y="4393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 latinLnBrk="1">
              <a:spcBef>
                <a:spcPct val="0"/>
              </a:spcBef>
              <a:spcAft>
                <a:spcPct val="0"/>
              </a:spcAft>
            </a:pPr>
            <a:endParaRPr kumimoji="1" lang="ko-KR" altLang="ko-KR" dirty="0"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14692" name="Rectangle 4"/>
          <p:cNvSpPr>
            <a:spLocks noChangeArrowheads="1"/>
          </p:cNvSpPr>
          <p:nvPr/>
        </p:nvSpPr>
        <p:spPr bwMode="auto">
          <a:xfrm>
            <a:off x="3" y="4393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 latinLnBrk="1">
              <a:spcBef>
                <a:spcPct val="0"/>
              </a:spcBef>
              <a:spcAft>
                <a:spcPct val="0"/>
              </a:spcAft>
            </a:pPr>
            <a:endParaRPr kumimoji="1" lang="ko-KR" altLang="ko-KR" dirty="0"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14693" name="Rectangle 5"/>
          <p:cNvSpPr>
            <a:spLocks noChangeArrowheads="1"/>
          </p:cNvSpPr>
          <p:nvPr/>
        </p:nvSpPr>
        <p:spPr bwMode="auto">
          <a:xfrm>
            <a:off x="3" y="4393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 latinLnBrk="1">
              <a:spcBef>
                <a:spcPct val="0"/>
              </a:spcBef>
              <a:spcAft>
                <a:spcPct val="0"/>
              </a:spcAft>
            </a:pPr>
            <a:endParaRPr kumimoji="1" lang="ko-KR" altLang="ko-KR" dirty="0"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14694" name="Rectangle 6"/>
          <p:cNvSpPr>
            <a:spLocks noChangeArrowheads="1"/>
          </p:cNvSpPr>
          <p:nvPr/>
        </p:nvSpPr>
        <p:spPr bwMode="auto">
          <a:xfrm>
            <a:off x="3" y="4393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 latinLnBrk="1">
              <a:spcBef>
                <a:spcPct val="0"/>
              </a:spcBef>
              <a:spcAft>
                <a:spcPct val="0"/>
              </a:spcAft>
            </a:pPr>
            <a:endParaRPr kumimoji="1" lang="ko-KR" altLang="ko-KR" dirty="0"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14695" name="Rectangle 7"/>
          <p:cNvSpPr>
            <a:spLocks noChangeArrowheads="1"/>
          </p:cNvSpPr>
          <p:nvPr/>
        </p:nvSpPr>
        <p:spPr bwMode="auto">
          <a:xfrm>
            <a:off x="3" y="4393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 latinLnBrk="1">
              <a:spcBef>
                <a:spcPct val="0"/>
              </a:spcBef>
              <a:spcAft>
                <a:spcPct val="0"/>
              </a:spcAft>
            </a:pPr>
            <a:endParaRPr kumimoji="1" lang="ko-KR" altLang="ko-KR" dirty="0"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14696" name="Rectangle 8"/>
          <p:cNvSpPr>
            <a:spLocks noChangeArrowheads="1"/>
          </p:cNvSpPr>
          <p:nvPr/>
        </p:nvSpPr>
        <p:spPr bwMode="auto">
          <a:xfrm>
            <a:off x="3" y="4393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 latinLnBrk="1">
              <a:spcBef>
                <a:spcPct val="0"/>
              </a:spcBef>
              <a:spcAft>
                <a:spcPct val="0"/>
              </a:spcAft>
            </a:pPr>
            <a:endParaRPr kumimoji="1" lang="ko-KR" altLang="ko-KR" dirty="0"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pic>
        <p:nvPicPr>
          <p:cNvPr id="19" name="_x192544696" descr="EMB0000b634009f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37" t="3615" r="2265" b="8886"/>
          <a:stretch/>
        </p:blipFill>
        <p:spPr bwMode="auto">
          <a:xfrm>
            <a:off x="0" y="0"/>
            <a:ext cx="1476672" cy="638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직사각형 19"/>
          <p:cNvSpPr/>
          <p:nvPr/>
        </p:nvSpPr>
        <p:spPr>
          <a:xfrm>
            <a:off x="0" y="672644"/>
            <a:ext cx="9147281" cy="524108"/>
          </a:xfrm>
          <a:prstGeom prst="rect">
            <a:avLst/>
          </a:prstGeom>
          <a:solidFill>
            <a:srgbClr val="FFC000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 smtId="4294967295"/>
            </a:defPPr>
            <a:lvl1pPr marL="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1pPr>
            <a:lvl2pPr marL="45720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2pPr>
            <a:lvl3pPr marL="91440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3pPr>
            <a:lvl4pPr marL="137160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4pPr>
            <a:lvl5pPr marL="182880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8pPr>
          </a:lstStyle>
          <a:p>
            <a:pPr algn="ctr"/>
            <a:endParaRPr lang="ko-KR" altLang="en-US" dirty="0"/>
          </a:p>
        </p:txBody>
      </p:sp>
      <p:sp>
        <p:nvSpPr>
          <p:cNvPr id="23" name="Rectangle 3"/>
          <p:cNvSpPr>
            <a:spLocks noChangeArrowheads="1"/>
          </p:cNvSpPr>
          <p:nvPr/>
        </p:nvSpPr>
        <p:spPr bwMode="auto">
          <a:xfrm>
            <a:off x="624845" y="742905"/>
            <a:ext cx="8431039" cy="369054"/>
          </a:xfrm>
          <a:prstGeom prst="rect">
            <a:avLst/>
          </a:prstGeom>
          <a:ln w="19050">
            <a:gradFill flip="none" rotWithShape="1">
              <a:gsLst>
                <a:gs pos="0">
                  <a:schemeClr val="accent4">
                    <a:lumMod val="0"/>
                    <a:lumOff val="100000"/>
                  </a:schemeClr>
                </a:gs>
                <a:gs pos="72000">
                  <a:srgbClr val="FFEAAB"/>
                </a:gs>
                <a:gs pos="42000">
                  <a:schemeClr val="accent4">
                    <a:lumMod val="0"/>
                    <a:lumOff val="100000"/>
                  </a:schemeClr>
                </a:gs>
                <a:gs pos="100000">
                  <a:schemeClr val="accent4">
                    <a:lumMod val="100000"/>
                  </a:schemeClr>
                </a:gs>
              </a:gsLst>
              <a:lin ang="10800000" scaled="1"/>
              <a:tileRect/>
            </a:gra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anchor="ctr" anchorCtr="0"/>
          <a:lstStyle/>
          <a:p>
            <a:pPr>
              <a:lnSpc>
                <a:spcPct val="110000"/>
              </a:lnSpc>
              <a:defRPr/>
            </a:pPr>
            <a:r>
              <a:rPr lang="ko-KR" altLang="en-US" sz="2000" b="1" dirty="0">
                <a:solidFill>
                  <a:srgbClr val="003366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유형별 안전관리 조치계획</a:t>
            </a:r>
            <a:endParaRPr lang="en-US" altLang="ko-KR" sz="2000" b="1" dirty="0">
              <a:solidFill>
                <a:srgbClr val="0000F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pSp>
        <p:nvGrpSpPr>
          <p:cNvPr id="25" name="그룹 24"/>
          <p:cNvGrpSpPr/>
          <p:nvPr/>
        </p:nvGrpSpPr>
        <p:grpSpPr>
          <a:xfrm>
            <a:off x="91396" y="750171"/>
            <a:ext cx="462597" cy="369054"/>
            <a:chOff x="72008" y="764704"/>
            <a:chExt cx="462597" cy="369054"/>
          </a:xfrm>
          <a:gradFill flip="none" rotWithShape="1">
            <a:gsLst>
              <a:gs pos="0">
                <a:schemeClr val="accent4">
                  <a:lumMod val="0"/>
                  <a:lumOff val="100000"/>
                </a:schemeClr>
              </a:gs>
              <a:gs pos="40000">
                <a:srgbClr val="FFFFD9"/>
              </a:gs>
              <a:gs pos="100000">
                <a:srgbClr val="F2B800"/>
              </a:gs>
            </a:gsLst>
            <a:path path="circle">
              <a:fillToRect l="50000" t="50000" r="50000" b="50000"/>
            </a:path>
            <a:tileRect/>
          </a:gradFill>
        </p:grpSpPr>
        <p:sp>
          <p:nvSpPr>
            <p:cNvPr id="30" name="Rectangle 36"/>
            <p:cNvSpPr>
              <a:spLocks noChangeArrowheads="1"/>
            </p:cNvSpPr>
            <p:nvPr/>
          </p:nvSpPr>
          <p:spPr bwMode="auto">
            <a:xfrm>
              <a:off x="72008" y="764704"/>
              <a:ext cx="462597" cy="369054"/>
            </a:xfrm>
            <a:prstGeom prst="rect">
              <a:avLst/>
            </a:prstGeom>
            <a:grpFill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ko-KR" altLang="en-US" dirty="0"/>
            </a:p>
          </p:txBody>
        </p:sp>
        <p:sp>
          <p:nvSpPr>
            <p:cNvPr id="31" name="Rectangle 37"/>
            <p:cNvSpPr>
              <a:spLocks noChangeArrowheads="1"/>
            </p:cNvSpPr>
            <p:nvPr/>
          </p:nvSpPr>
          <p:spPr bwMode="auto">
            <a:xfrm>
              <a:off x="108715" y="826143"/>
              <a:ext cx="389183" cy="246177"/>
            </a:xfrm>
            <a:prstGeom prst="rect">
              <a:avLst/>
            </a:prstGeom>
            <a:grpFill/>
          </p:spPr>
          <p:txBody>
            <a:bodyPr anchor="ctr"/>
            <a:lstStyle/>
            <a:p>
              <a:pPr algn="ctr">
                <a:defRPr/>
              </a:pPr>
              <a:r>
                <a:rPr lang="en-US" altLang="ko-KR" sz="2800" b="1" dirty="0">
                  <a:latin typeface="휴먼고딕" panose="02010504000101010101" pitchFamily="2" charset="-127"/>
                  <a:ea typeface="휴먼고딕" panose="02010504000101010101" pitchFamily="2" charset="-127"/>
                </a:rPr>
                <a:t>Ⅲ</a:t>
              </a: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251520" y="1285860"/>
            <a:ext cx="8545112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돋움" panose="020B0504000101010101" pitchFamily="50" charset="-127"/>
              </a:rPr>
              <a:t>① 의료</a:t>
            </a:r>
            <a:r>
              <a:rPr lang="en-US" altLang="ko-KR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돋움" panose="020B0504000101010101" pitchFamily="50" charset="-127"/>
              </a:rPr>
              <a:t>·</a:t>
            </a:r>
            <a:r>
              <a:rPr lang="ko-KR" altLang="en-US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돋움" panose="020B0504000101010101" pitchFamily="50" charset="-127"/>
              </a:rPr>
              <a:t>방역 대책</a:t>
            </a:r>
            <a:endParaRPr lang="en-US" altLang="ko-KR" sz="1200" b="1" dirty="0">
              <a:ea typeface="함초롬돋움" panose="020B0504000101010101" pitchFamily="50" charset="-127"/>
              <a:cs typeface="함초롬돋움" panose="020B0504000101010101" pitchFamily="50" charset="-127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2000" b="1" dirty="0">
                <a:latin typeface="+mn-ea"/>
                <a:cs typeface="함초롬돋움" panose="020B0504000101010101" pitchFamily="50" charset="-127"/>
              </a:rPr>
              <a:t>강창학종합경기장 보건소 의료지원본부 설치</a:t>
            </a:r>
            <a:r>
              <a:rPr lang="en-US" altLang="ko-KR" sz="2000" b="1" dirty="0">
                <a:latin typeface="+mn-ea"/>
                <a:cs typeface="함초롬돋움" panose="020B0504000101010101" pitchFamily="50" charset="-127"/>
              </a:rPr>
              <a:t>·</a:t>
            </a:r>
            <a:r>
              <a:rPr lang="ko-KR" altLang="en-US" sz="2000" b="1" dirty="0">
                <a:latin typeface="+mn-ea"/>
                <a:cs typeface="함초롬돋움" panose="020B0504000101010101" pitchFamily="50" charset="-127"/>
              </a:rPr>
              <a:t>운영</a:t>
            </a:r>
            <a:endParaRPr lang="en-US" altLang="ko-KR" sz="2000" b="1" dirty="0">
              <a:latin typeface="+mn-ea"/>
              <a:cs typeface="함초롬돋움" panose="020B0504000101010101" pitchFamily="50" charset="-127"/>
            </a:endParaRPr>
          </a:p>
          <a:p>
            <a:pPr>
              <a:lnSpc>
                <a:spcPct val="200000"/>
              </a:lnSpc>
            </a:pPr>
            <a:r>
              <a:rPr lang="en-US" altLang="ko-KR" sz="2000" b="1" dirty="0">
                <a:latin typeface="+mn-ea"/>
                <a:cs typeface="함초롬돋움" panose="020B0504000101010101" pitchFamily="50" charset="-127"/>
              </a:rPr>
              <a:t> - </a:t>
            </a:r>
            <a:r>
              <a:rPr lang="ko-KR" altLang="en-US" sz="2000" b="1" dirty="0" err="1">
                <a:latin typeface="+mn-ea"/>
                <a:cs typeface="함초롬돋움" panose="020B0504000101010101" pitchFamily="50" charset="-127"/>
              </a:rPr>
              <a:t>지원반</a:t>
            </a:r>
            <a:r>
              <a:rPr lang="ko-KR" altLang="en-US" sz="2000" b="1" dirty="0">
                <a:latin typeface="+mn-ea"/>
                <a:cs typeface="함초롬돋움" panose="020B0504000101010101" pitchFamily="50" charset="-127"/>
              </a:rPr>
              <a:t> </a:t>
            </a:r>
            <a:r>
              <a:rPr lang="en-US" altLang="ko-KR" sz="2000" b="1" dirty="0">
                <a:latin typeface="+mn-ea"/>
                <a:cs typeface="함초롬돋움" panose="020B0504000101010101" pitchFamily="50" charset="-127"/>
              </a:rPr>
              <a:t>: </a:t>
            </a:r>
            <a:r>
              <a:rPr lang="en-US" altLang="ko-KR" sz="2000" dirty="0">
                <a:latin typeface="+mn-ea"/>
                <a:cs typeface="함초롬돋움" panose="020B0504000101010101" pitchFamily="50" charset="-127"/>
              </a:rPr>
              <a:t>1</a:t>
            </a:r>
            <a:r>
              <a:rPr lang="ko-KR" altLang="en-US" sz="2000" dirty="0">
                <a:latin typeface="+mn-ea"/>
                <a:cs typeface="함초롬돋움" panose="020B0504000101010101" pitchFamily="50" charset="-127"/>
              </a:rPr>
              <a:t>개 본부 </a:t>
            </a:r>
            <a:r>
              <a:rPr lang="en-US" altLang="ko-KR" sz="2000" dirty="0">
                <a:latin typeface="+mn-ea"/>
                <a:cs typeface="함초롬돋움" panose="020B0504000101010101" pitchFamily="50" charset="-127"/>
              </a:rPr>
              <a:t>3</a:t>
            </a:r>
            <a:r>
              <a:rPr lang="ko-KR" altLang="en-US" sz="2000" dirty="0">
                <a:latin typeface="+mn-ea"/>
                <a:cs typeface="함초롬돋움" panose="020B0504000101010101" pitchFamily="50" charset="-127"/>
              </a:rPr>
              <a:t>명 </a:t>
            </a:r>
            <a:r>
              <a:rPr lang="en-US" altLang="ko-KR" sz="2000" dirty="0">
                <a:latin typeface="+mn-ea"/>
                <a:cs typeface="함초롬돋움" panose="020B0504000101010101" pitchFamily="50" charset="-127"/>
              </a:rPr>
              <a:t>/ </a:t>
            </a:r>
            <a:r>
              <a:rPr lang="ko-KR" altLang="en-US" sz="2000" dirty="0" err="1">
                <a:latin typeface="+mn-ea"/>
                <a:cs typeface="함초롬돋움" panose="020B0504000101010101" pitchFamily="50" charset="-127"/>
              </a:rPr>
              <a:t>운영총괄</a:t>
            </a:r>
            <a:r>
              <a:rPr lang="ko-KR" altLang="en-US" sz="2000" dirty="0">
                <a:latin typeface="+mn-ea"/>
                <a:cs typeface="함초롬돋움" panose="020B0504000101010101" pitchFamily="50" charset="-127"/>
              </a:rPr>
              <a:t> </a:t>
            </a:r>
            <a:r>
              <a:rPr lang="en-US" altLang="ko-KR" sz="2000" dirty="0">
                <a:latin typeface="+mn-ea"/>
                <a:cs typeface="함초롬돋움" panose="020B0504000101010101" pitchFamily="50" charset="-127"/>
              </a:rPr>
              <a:t>: </a:t>
            </a:r>
            <a:r>
              <a:rPr lang="ko-KR" altLang="en-US" sz="2000" dirty="0">
                <a:latin typeface="+mn-ea"/>
                <a:cs typeface="함초롬돋움" panose="020B0504000101010101" pitchFamily="50" charset="-127"/>
              </a:rPr>
              <a:t>서귀포보건소</a:t>
            </a:r>
            <a:endParaRPr lang="en-US" altLang="ko-KR" sz="2000" dirty="0">
              <a:latin typeface="+mn-ea"/>
              <a:cs typeface="함초롬돋움" panose="020B0504000101010101" pitchFamily="50" charset="-127"/>
            </a:endParaRPr>
          </a:p>
          <a:p>
            <a:pPr>
              <a:lnSpc>
                <a:spcPct val="200000"/>
              </a:lnSpc>
            </a:pPr>
            <a:r>
              <a:rPr lang="en-US" altLang="ko-KR" sz="2000" b="1" dirty="0">
                <a:latin typeface="+mn-ea"/>
                <a:cs typeface="함초롬돋움" panose="020B0504000101010101" pitchFamily="50" charset="-127"/>
              </a:rPr>
              <a:t> - </a:t>
            </a:r>
            <a:r>
              <a:rPr lang="ko-KR" altLang="en-US" sz="2000" b="1" dirty="0" err="1">
                <a:latin typeface="+mn-ea"/>
                <a:cs typeface="함초롬돋움" panose="020B0504000101010101" pitchFamily="50" charset="-127"/>
              </a:rPr>
              <a:t>운영반</a:t>
            </a:r>
            <a:r>
              <a:rPr lang="ko-KR" altLang="en-US" sz="2000" b="1" dirty="0">
                <a:latin typeface="+mn-ea"/>
                <a:cs typeface="함초롬돋움" panose="020B0504000101010101" pitchFamily="50" charset="-127"/>
              </a:rPr>
              <a:t> </a:t>
            </a:r>
            <a:r>
              <a:rPr lang="en-US" altLang="ko-KR" sz="2000" b="1" dirty="0">
                <a:latin typeface="+mn-ea"/>
                <a:cs typeface="함초롬돋움" panose="020B0504000101010101" pitchFamily="50" charset="-127"/>
              </a:rPr>
              <a:t>: </a:t>
            </a:r>
            <a:r>
              <a:rPr lang="ko-KR" altLang="en-US" sz="2000" dirty="0">
                <a:latin typeface="+mn-ea"/>
                <a:cs typeface="함초롬돋움" panose="020B0504000101010101" pitchFamily="50" charset="-127"/>
              </a:rPr>
              <a:t>서귀포보건소 </a:t>
            </a:r>
            <a:r>
              <a:rPr lang="ko-KR" altLang="en-US" sz="2000" dirty="0" err="1">
                <a:latin typeface="+mn-ea"/>
                <a:cs typeface="함초롬돋움" panose="020B0504000101010101" pitchFamily="50" charset="-127"/>
              </a:rPr>
              <a:t>엠뷸런스</a:t>
            </a:r>
            <a:r>
              <a:rPr lang="en-US" altLang="ko-KR" sz="2000" dirty="0">
                <a:latin typeface="+mn-ea"/>
                <a:cs typeface="함초롬돋움" panose="020B0504000101010101" pitchFamily="50" charset="-127"/>
              </a:rPr>
              <a:t>, </a:t>
            </a:r>
            <a:r>
              <a:rPr lang="ko-KR" altLang="en-US" sz="2000" dirty="0">
                <a:latin typeface="+mn-ea"/>
                <a:cs typeface="함초롬돋움" panose="020B0504000101010101" pitchFamily="50" charset="-127"/>
              </a:rPr>
              <a:t>간호사</a:t>
            </a:r>
            <a:endParaRPr lang="en-US" altLang="ko-KR" sz="2000" dirty="0">
              <a:latin typeface="+mn-ea"/>
              <a:cs typeface="함초롬돋움" panose="020B0504000101010101" pitchFamily="50" charset="-127"/>
            </a:endParaRPr>
          </a:p>
          <a:p>
            <a:pPr>
              <a:lnSpc>
                <a:spcPct val="200000"/>
              </a:lnSpc>
            </a:pPr>
            <a:r>
              <a:rPr lang="en-US" altLang="ko-KR" sz="2000" b="1" dirty="0">
                <a:latin typeface="+mn-ea"/>
                <a:cs typeface="함초롬돋움" panose="020B0504000101010101" pitchFamily="50" charset="-127"/>
              </a:rPr>
              <a:t> - </a:t>
            </a:r>
            <a:r>
              <a:rPr lang="ko-KR" altLang="en-US" sz="2000" b="1" dirty="0">
                <a:latin typeface="+mn-ea"/>
                <a:cs typeface="함초롬돋움" panose="020B0504000101010101" pitchFamily="50" charset="-127"/>
              </a:rPr>
              <a:t>임   무 </a:t>
            </a:r>
            <a:r>
              <a:rPr lang="en-US" altLang="ko-KR" sz="2000" b="1" dirty="0">
                <a:latin typeface="+mn-ea"/>
                <a:cs typeface="함초롬돋움" panose="020B0504000101010101" pitchFamily="50" charset="-127"/>
              </a:rPr>
              <a:t>: </a:t>
            </a:r>
            <a:r>
              <a:rPr lang="ko-KR" altLang="en-US" sz="2000" dirty="0" err="1">
                <a:latin typeface="+mn-ea"/>
                <a:cs typeface="함초롬돋움" panose="020B0504000101010101" pitchFamily="50" charset="-127"/>
              </a:rPr>
              <a:t>의료지원반</a:t>
            </a:r>
            <a:r>
              <a:rPr lang="ko-KR" altLang="en-US" sz="2000" dirty="0">
                <a:latin typeface="+mn-ea"/>
                <a:cs typeface="함초롬돋움" panose="020B0504000101010101" pitchFamily="50" charset="-127"/>
              </a:rPr>
              <a:t> 총괄</a:t>
            </a:r>
            <a:r>
              <a:rPr lang="en-US" altLang="ko-KR" sz="2000" dirty="0">
                <a:latin typeface="+mn-ea"/>
                <a:cs typeface="함초롬돋움" panose="020B0504000101010101" pitchFamily="50" charset="-127"/>
              </a:rPr>
              <a:t>, </a:t>
            </a:r>
            <a:r>
              <a:rPr lang="ko-KR" altLang="en-US" sz="2000" dirty="0">
                <a:latin typeface="+mn-ea"/>
                <a:cs typeface="함초롬돋움" panose="020B0504000101010101" pitchFamily="50" charset="-127"/>
              </a:rPr>
              <a:t>환자발생 처리 응급환자 </a:t>
            </a:r>
            <a:r>
              <a:rPr lang="ko-KR" altLang="en-US" sz="2000" dirty="0" err="1">
                <a:latin typeface="+mn-ea"/>
                <a:cs typeface="함초롬돋움" panose="020B0504000101010101" pitchFamily="50" charset="-127"/>
              </a:rPr>
              <a:t>후송지원</a:t>
            </a:r>
            <a:r>
              <a:rPr lang="ko-KR" altLang="en-US" sz="2000" dirty="0">
                <a:latin typeface="+mn-ea"/>
                <a:cs typeface="함초롬돋움" panose="020B0504000101010101" pitchFamily="50" charset="-127"/>
              </a:rPr>
              <a:t> 등 </a:t>
            </a:r>
            <a:endParaRPr lang="en-US" altLang="ko-KR" sz="2000" dirty="0">
              <a:latin typeface="+mn-ea"/>
              <a:cs typeface="함초롬돋움" panose="020B0504000101010101" pitchFamily="50" charset="-127"/>
            </a:endParaRPr>
          </a:p>
          <a:p>
            <a:pPr>
              <a:lnSpc>
                <a:spcPct val="150000"/>
              </a:lnSpc>
            </a:pPr>
            <a:endParaRPr lang="en-US" altLang="ko-KR" sz="2000" b="1" dirty="0">
              <a:latin typeface="+mn-ea"/>
              <a:cs typeface="함초롬돋움" panose="020B0504000101010101" pitchFamily="50" charset="-127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2000" b="1" dirty="0">
                <a:latin typeface="+mn-ea"/>
                <a:cs typeface="함초롬돋움" panose="020B0504000101010101" pitchFamily="50" charset="-127"/>
              </a:rPr>
              <a:t>응급환자 긴급후송 의료기관 지정</a:t>
            </a:r>
            <a:r>
              <a:rPr lang="en-US" altLang="ko-KR" sz="2000" b="1" dirty="0">
                <a:latin typeface="+mn-ea"/>
                <a:cs typeface="함초롬돋움" panose="020B0504000101010101" pitchFamily="50" charset="-127"/>
              </a:rPr>
              <a:t>·</a:t>
            </a:r>
            <a:r>
              <a:rPr lang="ko-KR" altLang="en-US" sz="2000" b="1" dirty="0">
                <a:latin typeface="+mn-ea"/>
                <a:cs typeface="함초롬돋움" panose="020B0504000101010101" pitchFamily="50" charset="-127"/>
              </a:rPr>
              <a:t>운영</a:t>
            </a:r>
            <a:endParaRPr lang="en-US" altLang="ko-KR" sz="2000" b="1" dirty="0">
              <a:latin typeface="+mn-ea"/>
              <a:cs typeface="함초롬돋움" panose="020B0504000101010101" pitchFamily="50" charset="-127"/>
            </a:endParaRPr>
          </a:p>
          <a:p>
            <a:pPr>
              <a:lnSpc>
                <a:spcPct val="200000"/>
              </a:lnSpc>
            </a:pPr>
            <a:r>
              <a:rPr lang="en-US" altLang="ko-KR" sz="2000" b="1" dirty="0">
                <a:latin typeface="+mn-ea"/>
                <a:cs typeface="함초롬돋움" panose="020B0504000101010101" pitchFamily="50" charset="-127"/>
              </a:rPr>
              <a:t> - </a:t>
            </a:r>
            <a:r>
              <a:rPr lang="ko-KR" altLang="en-US" sz="2000" b="1" dirty="0">
                <a:latin typeface="+mn-ea"/>
                <a:cs typeface="함초롬돋움" panose="020B0504000101010101" pitchFamily="50" charset="-127"/>
              </a:rPr>
              <a:t>지정병원 </a:t>
            </a:r>
            <a:r>
              <a:rPr lang="en-US" altLang="ko-KR" sz="2000" b="1" dirty="0">
                <a:latin typeface="+mn-ea"/>
                <a:cs typeface="함초롬돋움" panose="020B0504000101010101" pitchFamily="50" charset="-127"/>
              </a:rPr>
              <a:t>: </a:t>
            </a:r>
            <a:r>
              <a:rPr lang="en-US" altLang="ko-KR" sz="2000" dirty="0">
                <a:latin typeface="+mn-ea"/>
                <a:cs typeface="함초롬돋움" panose="020B0504000101010101" pitchFamily="50" charset="-127"/>
              </a:rPr>
              <a:t>2</a:t>
            </a:r>
            <a:r>
              <a:rPr lang="ko-KR" altLang="en-US" sz="2000" dirty="0">
                <a:latin typeface="+mn-ea"/>
                <a:cs typeface="함초롬돋움" panose="020B0504000101010101" pitchFamily="50" charset="-127"/>
              </a:rPr>
              <a:t>개시 지역 </a:t>
            </a:r>
            <a:r>
              <a:rPr lang="en-US" altLang="ko-KR" sz="2000" dirty="0">
                <a:latin typeface="+mn-ea"/>
                <a:cs typeface="함초롬돋움" panose="020B0504000101010101" pitchFamily="50" charset="-127"/>
              </a:rPr>
              <a:t>6</a:t>
            </a:r>
            <a:r>
              <a:rPr lang="ko-KR" altLang="en-US" sz="2000" dirty="0">
                <a:latin typeface="+mn-ea"/>
                <a:cs typeface="함초롬돋움" panose="020B0504000101010101" pitchFamily="50" charset="-127"/>
              </a:rPr>
              <a:t>개 병원</a:t>
            </a:r>
            <a:endParaRPr lang="en-US" altLang="ko-KR" sz="2000" dirty="0">
              <a:latin typeface="+mn-ea"/>
              <a:cs typeface="함초롬돋움" panose="020B0504000101010101" pitchFamily="50" charset="-127"/>
            </a:endParaRPr>
          </a:p>
          <a:p>
            <a:pPr>
              <a:lnSpc>
                <a:spcPct val="200000"/>
              </a:lnSpc>
            </a:pPr>
            <a:r>
              <a:rPr lang="en-US" altLang="ko-KR" sz="2000" b="1" dirty="0">
                <a:latin typeface="+mn-ea"/>
                <a:cs typeface="함초롬돋움" panose="020B0504000101010101" pitchFamily="50" charset="-127"/>
              </a:rPr>
              <a:t> - </a:t>
            </a:r>
            <a:r>
              <a:rPr lang="ko-KR" altLang="en-US" sz="2000" b="1" dirty="0">
                <a:latin typeface="+mn-ea"/>
                <a:cs typeface="함초롬돋움" panose="020B0504000101010101" pitchFamily="50" charset="-127"/>
              </a:rPr>
              <a:t>내   용 </a:t>
            </a:r>
            <a:r>
              <a:rPr lang="en-US" altLang="ko-KR" sz="2000" b="1" dirty="0">
                <a:latin typeface="+mn-ea"/>
                <a:cs typeface="함초롬돋움" panose="020B0504000101010101" pitchFamily="50" charset="-127"/>
              </a:rPr>
              <a:t>: </a:t>
            </a:r>
            <a:r>
              <a:rPr lang="ko-KR" altLang="en-US" sz="2000" dirty="0" err="1">
                <a:latin typeface="+mn-ea"/>
                <a:cs typeface="함초롬돋움" panose="020B0504000101010101" pitchFamily="50" charset="-127"/>
              </a:rPr>
              <a:t>후송병원별</a:t>
            </a:r>
            <a:r>
              <a:rPr lang="ko-KR" altLang="en-US" sz="2000" dirty="0">
                <a:latin typeface="+mn-ea"/>
                <a:cs typeface="함초롬돋움" panose="020B0504000101010101" pitchFamily="50" charset="-127"/>
              </a:rPr>
              <a:t> 진료반 편성 및 </a:t>
            </a:r>
            <a:r>
              <a:rPr lang="ko-KR" altLang="en-US" sz="2000" dirty="0" err="1">
                <a:latin typeface="+mn-ea"/>
                <a:cs typeface="함초롬돋움" panose="020B0504000101010101" pitchFamily="50" charset="-127"/>
              </a:rPr>
              <a:t>병상확보</a:t>
            </a:r>
            <a:r>
              <a:rPr lang="ko-KR" altLang="en-US" sz="2000" dirty="0">
                <a:latin typeface="+mn-ea"/>
                <a:cs typeface="함초롬돋움" panose="020B0504000101010101" pitchFamily="50" charset="-127"/>
              </a:rPr>
              <a:t> 응급환자 발생 시 </a:t>
            </a:r>
            <a:endParaRPr lang="en-US" altLang="ko-KR" sz="2000" dirty="0">
              <a:latin typeface="+mn-ea"/>
              <a:cs typeface="함초롬돋움" panose="020B0504000101010101" pitchFamily="50" charset="-127"/>
            </a:endParaRPr>
          </a:p>
          <a:p>
            <a:pPr>
              <a:lnSpc>
                <a:spcPct val="200000"/>
              </a:lnSpc>
            </a:pPr>
            <a:r>
              <a:rPr lang="en-US" altLang="ko-KR" sz="2000" dirty="0">
                <a:latin typeface="+mn-ea"/>
                <a:cs typeface="함초롬돋움" panose="020B0504000101010101" pitchFamily="50" charset="-127"/>
              </a:rPr>
              <a:t>               </a:t>
            </a:r>
            <a:r>
              <a:rPr lang="ko-KR" altLang="en-US" sz="2000" dirty="0">
                <a:latin typeface="+mn-ea"/>
                <a:cs typeface="함초롬돋움" panose="020B0504000101010101" pitchFamily="50" charset="-127"/>
              </a:rPr>
              <a:t>신속한 의료지원체계 강화 등</a:t>
            </a:r>
            <a:endParaRPr lang="en-US" altLang="ko-KR" sz="2000" dirty="0">
              <a:latin typeface="+mn-ea"/>
              <a:cs typeface="함초롬돋움" panose="020B0504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05428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직사각형 23"/>
          <p:cNvSpPr/>
          <p:nvPr/>
        </p:nvSpPr>
        <p:spPr>
          <a:xfrm>
            <a:off x="0" y="672644"/>
            <a:ext cx="9147281" cy="524108"/>
          </a:xfrm>
          <a:prstGeom prst="rect">
            <a:avLst/>
          </a:prstGeom>
          <a:solidFill>
            <a:srgbClr val="FFC000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 smtId="4294967295"/>
            </a:defPPr>
            <a:lvl1pPr marL="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1pPr>
            <a:lvl2pPr marL="45720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2pPr>
            <a:lvl3pPr marL="91440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3pPr>
            <a:lvl4pPr marL="137160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4pPr>
            <a:lvl5pPr marL="182880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8pPr>
          </a:lstStyle>
          <a:p>
            <a:pPr algn="ctr"/>
            <a:endParaRPr lang="ko-KR" altLang="en-US" dirty="0"/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auto">
          <a:xfrm>
            <a:off x="624845" y="742905"/>
            <a:ext cx="8431039" cy="369054"/>
          </a:xfrm>
          <a:prstGeom prst="rect">
            <a:avLst/>
          </a:prstGeom>
          <a:ln w="19050">
            <a:gradFill flip="none" rotWithShape="1">
              <a:gsLst>
                <a:gs pos="0">
                  <a:schemeClr val="accent4">
                    <a:lumMod val="0"/>
                    <a:lumOff val="100000"/>
                  </a:schemeClr>
                </a:gs>
                <a:gs pos="72000">
                  <a:srgbClr val="FFEAAB"/>
                </a:gs>
                <a:gs pos="42000">
                  <a:schemeClr val="accent4">
                    <a:lumMod val="0"/>
                    <a:lumOff val="100000"/>
                  </a:schemeClr>
                </a:gs>
                <a:gs pos="100000">
                  <a:schemeClr val="accent4">
                    <a:lumMod val="100000"/>
                  </a:schemeClr>
                </a:gs>
              </a:gsLst>
              <a:lin ang="10800000" scaled="1"/>
              <a:tileRect/>
            </a:gra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anchor="ctr" anchorCtr="0"/>
          <a:lstStyle/>
          <a:p>
            <a:pPr>
              <a:lnSpc>
                <a:spcPct val="110000"/>
              </a:lnSpc>
              <a:defRPr/>
            </a:pPr>
            <a:r>
              <a:rPr lang="ko-KR" altLang="en-US" sz="2000" b="1" dirty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 </a:t>
            </a:r>
            <a:r>
              <a:rPr lang="ko-KR" altLang="en-US" sz="2000" b="1" dirty="0">
                <a:solidFill>
                  <a:srgbClr val="003366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대 회 개 요</a:t>
            </a:r>
            <a:endParaRPr lang="en-US" altLang="ko-KR" sz="2000" b="1" dirty="0">
              <a:solidFill>
                <a:srgbClr val="0000F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91396" y="750171"/>
            <a:ext cx="462597" cy="369054"/>
            <a:chOff x="72008" y="764704"/>
            <a:chExt cx="462597" cy="369054"/>
          </a:xfrm>
          <a:gradFill flip="none" rotWithShape="1">
            <a:gsLst>
              <a:gs pos="0">
                <a:schemeClr val="accent4">
                  <a:lumMod val="0"/>
                  <a:lumOff val="100000"/>
                </a:schemeClr>
              </a:gs>
              <a:gs pos="40000">
                <a:srgbClr val="FFFFD9"/>
              </a:gs>
              <a:gs pos="100000">
                <a:srgbClr val="F2B800"/>
              </a:gs>
            </a:gsLst>
            <a:path path="circle">
              <a:fillToRect l="50000" t="50000" r="50000" b="50000"/>
            </a:path>
            <a:tileRect/>
          </a:gradFill>
        </p:grpSpPr>
        <p:sp>
          <p:nvSpPr>
            <p:cNvPr id="26" name="Rectangle 36"/>
            <p:cNvSpPr>
              <a:spLocks noChangeArrowheads="1"/>
            </p:cNvSpPr>
            <p:nvPr/>
          </p:nvSpPr>
          <p:spPr bwMode="auto">
            <a:xfrm>
              <a:off x="72008" y="764704"/>
              <a:ext cx="462597" cy="369054"/>
            </a:xfrm>
            <a:prstGeom prst="rect">
              <a:avLst/>
            </a:prstGeom>
            <a:grpFill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ko-KR" altLang="en-US" dirty="0"/>
            </a:p>
          </p:txBody>
        </p:sp>
        <p:sp>
          <p:nvSpPr>
            <p:cNvPr id="28" name="Rectangle 37"/>
            <p:cNvSpPr>
              <a:spLocks noChangeArrowheads="1"/>
            </p:cNvSpPr>
            <p:nvPr/>
          </p:nvSpPr>
          <p:spPr bwMode="auto">
            <a:xfrm>
              <a:off x="108715" y="826143"/>
              <a:ext cx="389183" cy="246177"/>
            </a:xfrm>
            <a:prstGeom prst="rect">
              <a:avLst/>
            </a:prstGeom>
            <a:grpFill/>
          </p:spPr>
          <p:txBody>
            <a:bodyPr anchor="ctr"/>
            <a:lstStyle/>
            <a:p>
              <a:pPr algn="ctr">
                <a:defRPr/>
              </a:pPr>
              <a:r>
                <a:rPr lang="en-US" altLang="ko-KR" sz="2800" b="1" dirty="0">
                  <a:latin typeface="휴먼고딕" panose="02010504000101010101" pitchFamily="2" charset="-127"/>
                  <a:ea typeface="휴먼고딕" panose="02010504000101010101" pitchFamily="2" charset="-127"/>
                </a:rPr>
                <a:t>Ⅰ</a:t>
              </a:r>
            </a:p>
          </p:txBody>
        </p:sp>
      </p:grpSp>
      <p:sp>
        <p:nvSpPr>
          <p:cNvPr id="49" name="Rectangle 26"/>
          <p:cNvSpPr>
            <a:spLocks noChangeArrowheads="1"/>
          </p:cNvSpPr>
          <p:nvPr/>
        </p:nvSpPr>
        <p:spPr bwMode="auto">
          <a:xfrm>
            <a:off x="125760" y="1285860"/>
            <a:ext cx="8892480" cy="5455508"/>
          </a:xfrm>
          <a:prstGeom prst="rect">
            <a:avLst/>
          </a:prstGeom>
          <a:solidFill>
            <a:srgbClr val="FFF6DD">
              <a:alpha val="30000"/>
            </a:srgbClr>
          </a:solidFill>
          <a:ln w="12700">
            <a:solidFill>
              <a:schemeClr val="accent4">
                <a:lumMod val="75000"/>
              </a:schemeClr>
            </a:solidFill>
            <a:prstDash val="dash"/>
            <a:miter lim="800000"/>
            <a:headEnd/>
            <a:tailEnd/>
          </a:ln>
        </p:spPr>
        <p:txBody>
          <a:bodyPr wrap="none" lIns="87275" tIns="43639" rIns="87275" bIns="43639" anchor="ctr"/>
          <a:lstStyle/>
          <a:p>
            <a:pPr algn="just">
              <a:spcBef>
                <a:spcPts val="1000"/>
              </a:spcBef>
            </a:pPr>
            <a:endParaRPr lang="en-US" altLang="ko-KR" dirty="0">
              <a:solidFill>
                <a:srgbClr val="373A4F"/>
              </a:solidFill>
              <a:latin typeface="함초롬돋움" panose="020B0504000101010101" pitchFamily="50" charset="-127"/>
              <a:ea typeface="함초롬돋움" panose="020B0504000101010101" pitchFamily="50" charset="-127"/>
              <a:cs typeface="함초롬돋움" panose="020B0504000101010101" pitchFamily="50" charset="-127"/>
            </a:endParaRPr>
          </a:p>
        </p:txBody>
      </p:sp>
      <p:pic>
        <p:nvPicPr>
          <p:cNvPr id="12" name="_x192544696" descr="EMB0000b634009f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37" t="3615" r="2265" b="8886"/>
          <a:stretch/>
        </p:blipFill>
        <p:spPr bwMode="auto">
          <a:xfrm>
            <a:off x="0" y="0"/>
            <a:ext cx="1476672" cy="638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62529" y="1285860"/>
            <a:ext cx="8818942" cy="548611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spcBef>
                <a:spcPts val="900"/>
              </a:spcBef>
              <a:buFontTx/>
              <a:buChar char="-"/>
            </a:pPr>
            <a:r>
              <a:rPr lang="ko-KR" altLang="en-US" dirty="0">
                <a:latin typeface="함초롬바탕" panose="02030504000101010101" pitchFamily="18" charset="-127"/>
                <a:ea typeface="함초롬바탕" panose="02030504000101010101" pitchFamily="18" charset="-127"/>
                <a:cs typeface="함초롬바탕" panose="02030504000101010101" pitchFamily="18" charset="-127"/>
              </a:rPr>
              <a:t> </a:t>
            </a:r>
            <a:r>
              <a:rPr lang="ko-KR" altLang="en-US" dirty="0">
                <a:latin typeface="+mn-ea"/>
                <a:cs typeface="함초롬바탕" panose="02030504000101010101" pitchFamily="18" charset="-127"/>
              </a:rPr>
              <a:t>주관 </a:t>
            </a:r>
            <a:r>
              <a:rPr lang="en-US" altLang="ko-KR" dirty="0">
                <a:latin typeface="+mn-ea"/>
                <a:cs typeface="함초롬바탕" panose="02030504000101010101" pitchFamily="18" charset="-127"/>
              </a:rPr>
              <a:t>: </a:t>
            </a:r>
            <a:r>
              <a:rPr lang="ko-KR" altLang="en-US" dirty="0">
                <a:latin typeface="+mn-ea"/>
                <a:cs typeface="함초롬바탕" panose="02030504000101010101" pitchFamily="18" charset="-127"/>
              </a:rPr>
              <a:t>제주특별자치도 </a:t>
            </a:r>
            <a:r>
              <a:rPr lang="ko-KR" altLang="en-US" dirty="0" err="1">
                <a:latin typeface="+mn-ea"/>
                <a:cs typeface="함초롬바탕" panose="02030504000101010101" pitchFamily="18" charset="-127"/>
              </a:rPr>
              <a:t>회원종목</a:t>
            </a:r>
            <a:r>
              <a:rPr lang="ko-KR" altLang="en-US" dirty="0">
                <a:latin typeface="+mn-ea"/>
                <a:cs typeface="함초롬바탕" panose="02030504000101010101" pitchFamily="18" charset="-127"/>
              </a:rPr>
              <a:t> 단체</a:t>
            </a:r>
            <a:r>
              <a:rPr lang="en-US" altLang="ko-KR" dirty="0">
                <a:latin typeface="+mn-ea"/>
                <a:cs typeface="함초롬바탕" panose="02030504000101010101" pitchFamily="18" charset="-127"/>
              </a:rPr>
              <a:t>(52</a:t>
            </a:r>
            <a:r>
              <a:rPr lang="ko-KR" altLang="en-US" dirty="0">
                <a:latin typeface="+mn-ea"/>
                <a:cs typeface="함초롬바탕" panose="02030504000101010101" pitchFamily="18" charset="-127"/>
              </a:rPr>
              <a:t>종목</a:t>
            </a:r>
            <a:r>
              <a:rPr lang="en-US" altLang="ko-KR" dirty="0">
                <a:latin typeface="+mn-ea"/>
                <a:cs typeface="함초롬바탕" panose="02030504000101010101" pitchFamily="18" charset="-127"/>
              </a:rPr>
              <a:t>)</a:t>
            </a:r>
          </a:p>
          <a:p>
            <a:pPr algn="just">
              <a:spcBef>
                <a:spcPts val="900"/>
              </a:spcBef>
            </a:pPr>
            <a:r>
              <a:rPr lang="en-US" altLang="ko-KR" dirty="0">
                <a:latin typeface="+mn-ea"/>
                <a:cs typeface="함초롬바탕" panose="02030504000101010101" pitchFamily="18" charset="-127"/>
              </a:rPr>
              <a:t>           </a:t>
            </a:r>
            <a:r>
              <a:rPr lang="ko-KR" altLang="en-US" dirty="0">
                <a:latin typeface="+mn-ea"/>
                <a:cs typeface="함초롬바탕" panose="02030504000101010101" pitchFamily="18" charset="-127"/>
              </a:rPr>
              <a:t>제주특별자치도장애인체육회 가맹회원경기단체</a:t>
            </a:r>
            <a:r>
              <a:rPr lang="en-US" altLang="ko-KR" dirty="0">
                <a:latin typeface="+mn-ea"/>
                <a:cs typeface="함초롬바탕" panose="02030504000101010101" pitchFamily="18" charset="-127"/>
              </a:rPr>
              <a:t>(16</a:t>
            </a:r>
            <a:r>
              <a:rPr lang="ko-KR" altLang="en-US" dirty="0">
                <a:latin typeface="+mn-ea"/>
                <a:cs typeface="함초롬바탕" panose="02030504000101010101" pitchFamily="18" charset="-127"/>
              </a:rPr>
              <a:t>종목</a:t>
            </a:r>
            <a:r>
              <a:rPr lang="en-US" altLang="ko-KR" dirty="0">
                <a:latin typeface="+mn-ea"/>
                <a:cs typeface="함초롬바탕" panose="02030504000101010101" pitchFamily="18" charset="-127"/>
              </a:rPr>
              <a:t>)   </a:t>
            </a:r>
          </a:p>
          <a:p>
            <a:r>
              <a:rPr lang="en-US" altLang="ko-KR" dirty="0">
                <a:latin typeface="+mn-ea"/>
                <a:cs typeface="함초롬바탕" panose="02030504000101010101" pitchFamily="18" charset="-127"/>
              </a:rPr>
              <a:t>    </a:t>
            </a:r>
            <a:r>
              <a:rPr lang="en-US" altLang="ko-KR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함초롬바탕" panose="02030504000101010101" pitchFamily="18" charset="-127"/>
              </a:rPr>
              <a:t>※ </a:t>
            </a:r>
            <a:r>
              <a:rPr lang="ko-KR" alt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함초롬바탕" panose="02030504000101010101" pitchFamily="18" charset="-127"/>
              </a:rPr>
              <a:t>총괄책임자</a:t>
            </a:r>
            <a:r>
              <a:rPr lang="ko-KR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함초롬바탕" panose="02030504000101010101" pitchFamily="18" charset="-127"/>
              </a:rPr>
              <a:t> </a:t>
            </a:r>
            <a:r>
              <a:rPr lang="en-US" altLang="ko-KR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함초롬바탕" panose="02030504000101010101" pitchFamily="18" charset="-127"/>
              </a:rPr>
              <a:t>: </a:t>
            </a:r>
            <a:r>
              <a:rPr lang="ko-KR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함초롬바탕" panose="02030504000101010101" pitchFamily="18" charset="-127"/>
              </a:rPr>
              <a:t>제주특별자치도체육회 </a:t>
            </a:r>
            <a:r>
              <a:rPr lang="ko-KR" alt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함초롬바탕" panose="02030504000101010101" pitchFamily="18" charset="-127"/>
              </a:rPr>
              <a:t>강명훈</a:t>
            </a:r>
            <a:r>
              <a:rPr lang="ko-KR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함초롬바탕" panose="02030504000101010101" pitchFamily="18" charset="-127"/>
              </a:rPr>
              <a:t> </a:t>
            </a:r>
            <a:r>
              <a:rPr lang="ko-KR" alt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함초롬바탕" panose="02030504000101010101" pitchFamily="18" charset="-127"/>
              </a:rPr>
              <a:t>운영부장</a:t>
            </a:r>
            <a:r>
              <a:rPr lang="ko-KR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함초롬바탕" panose="02030504000101010101" pitchFamily="18" charset="-127"/>
              </a:rPr>
              <a:t>  </a:t>
            </a:r>
            <a:endParaRPr lang="en-US" altLang="ko-KR" sz="16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함초롬바탕" panose="02030504000101010101" pitchFamily="18" charset="-127"/>
            </a:endParaRPr>
          </a:p>
          <a:p>
            <a:r>
              <a:rPr lang="en-US" altLang="ko-KR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함초롬바탕" panose="02030504000101010101" pitchFamily="18" charset="-127"/>
              </a:rPr>
              <a:t>       (</a:t>
            </a:r>
            <a:r>
              <a:rPr lang="en-US" altLang="ko-KR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함초롬바탕" panose="02030504000101010101" pitchFamily="18" charset="-127"/>
              </a:rPr>
              <a:t>주소</a:t>
            </a:r>
            <a:r>
              <a:rPr lang="en-US" altLang="ko-KR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함초롬바탕" panose="02030504000101010101" pitchFamily="18" charset="-127"/>
              </a:rPr>
              <a:t> : </a:t>
            </a:r>
            <a:r>
              <a:rPr lang="en-US" altLang="ko-KR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함초롬바탕" panose="02030504000101010101" pitchFamily="18" charset="-127"/>
              </a:rPr>
              <a:t>제주시</a:t>
            </a:r>
            <a:r>
              <a:rPr lang="en-US" altLang="ko-KR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함초롬바탕" panose="02030504000101010101" pitchFamily="18" charset="-127"/>
              </a:rPr>
              <a:t> </a:t>
            </a:r>
            <a:r>
              <a:rPr lang="en-US" altLang="ko-KR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함초롬바탕" panose="02030504000101010101" pitchFamily="18" charset="-127"/>
              </a:rPr>
              <a:t>서광로</a:t>
            </a:r>
            <a:r>
              <a:rPr lang="en-US" altLang="ko-KR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함초롬바탕" panose="02030504000101010101" pitchFamily="18" charset="-127"/>
              </a:rPr>
              <a:t> 2길 24, </a:t>
            </a:r>
            <a:r>
              <a:rPr lang="en-US" altLang="ko-KR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함초롬바탕" panose="02030504000101010101" pitchFamily="18" charset="-127"/>
              </a:rPr>
              <a:t>전화번호</a:t>
            </a:r>
            <a:r>
              <a:rPr lang="en-US" altLang="ko-KR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함초롬바탕" panose="02030504000101010101" pitchFamily="18" charset="-127"/>
              </a:rPr>
              <a:t> : 717-7131)</a:t>
            </a:r>
          </a:p>
          <a:p>
            <a:endParaRPr lang="en-US" altLang="ko-KR" dirty="0">
              <a:latin typeface="+mn-ea"/>
              <a:cs typeface="함초롬바탕" panose="02030504000101010101" pitchFamily="18" charset="-127"/>
            </a:endParaRPr>
          </a:p>
          <a:p>
            <a:r>
              <a:rPr lang="ko-KR" altLang="en-US" dirty="0">
                <a:latin typeface="+mn-ea"/>
                <a:cs typeface="함초롬바탕" panose="02030504000101010101" pitchFamily="18" charset="-127"/>
              </a:rPr>
              <a:t> </a:t>
            </a:r>
            <a:r>
              <a:rPr lang="en-US" altLang="ko-KR" dirty="0">
                <a:latin typeface="+mn-ea"/>
                <a:cs typeface="함초롬바탕" panose="02030504000101010101" pitchFamily="18" charset="-127"/>
              </a:rPr>
              <a:t>-</a:t>
            </a:r>
            <a:r>
              <a:rPr lang="ko-KR" altLang="en-US" dirty="0">
                <a:latin typeface="+mn-ea"/>
                <a:cs typeface="함초롬바탕" panose="02030504000101010101" pitchFamily="18" charset="-127"/>
              </a:rPr>
              <a:t> 보험가입 여부 </a:t>
            </a:r>
            <a:r>
              <a:rPr lang="en-US" altLang="ko-KR" dirty="0">
                <a:latin typeface="+mn-ea"/>
                <a:cs typeface="함초롬바탕" panose="02030504000101010101" pitchFamily="18" charset="-127"/>
              </a:rPr>
              <a:t>:</a:t>
            </a:r>
            <a:r>
              <a:rPr lang="ko-KR" altLang="en-US" dirty="0">
                <a:latin typeface="+mn-ea"/>
                <a:cs typeface="함초롬바탕" panose="02030504000101010101" pitchFamily="18" charset="-127"/>
              </a:rPr>
              <a:t> 스포츠안전재단 </a:t>
            </a:r>
            <a:r>
              <a:rPr lang="ko-KR" altLang="en-US" dirty="0" err="1">
                <a:latin typeface="+mn-ea"/>
                <a:cs typeface="함초롬바탕" panose="02030504000101010101" pitchFamily="18" charset="-127"/>
              </a:rPr>
              <a:t>대회주최자</a:t>
            </a:r>
            <a:r>
              <a:rPr lang="ko-KR" altLang="en-US" dirty="0">
                <a:latin typeface="+mn-ea"/>
                <a:cs typeface="함초롬바탕" panose="02030504000101010101" pitchFamily="18" charset="-127"/>
              </a:rPr>
              <a:t> 배상책임공제 가입</a:t>
            </a:r>
            <a:endParaRPr lang="en-US" altLang="ko-KR" dirty="0">
              <a:latin typeface="+mn-ea"/>
              <a:cs typeface="함초롬바탕" panose="02030504000101010101" pitchFamily="18" charset="-127"/>
            </a:endParaRPr>
          </a:p>
          <a:p>
            <a:r>
              <a:rPr lang="en-US" altLang="ko-KR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함초롬바탕" panose="02030504000101010101" pitchFamily="18" charset="-127"/>
              </a:rPr>
              <a:t>                          (</a:t>
            </a:r>
            <a:r>
              <a:rPr lang="ko-KR" alt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함초롬바탕" panose="02030504000101010101" pitchFamily="18" charset="-127"/>
              </a:rPr>
              <a:t>가입액</a:t>
            </a:r>
            <a:r>
              <a:rPr lang="ko-KR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함초롬바탕" panose="02030504000101010101" pitchFamily="18" charset="-127"/>
              </a:rPr>
              <a:t> </a:t>
            </a:r>
            <a:r>
              <a:rPr lang="en-US" altLang="ko-KR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함초롬바탕" panose="02030504000101010101" pitchFamily="18" charset="-127"/>
              </a:rPr>
              <a:t>: 8,848,500</a:t>
            </a:r>
            <a:r>
              <a:rPr lang="ko-KR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함초롬바탕" panose="02030504000101010101" pitchFamily="18" charset="-127"/>
              </a:rPr>
              <a:t>원</a:t>
            </a:r>
            <a:r>
              <a:rPr lang="en-US" altLang="ko-KR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함초롬바탕" panose="02030504000101010101" pitchFamily="18" charset="-127"/>
              </a:rPr>
              <a:t> / </a:t>
            </a:r>
            <a:r>
              <a:rPr lang="ko-KR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함초롬바탕" panose="02030504000101010101" pitchFamily="18" charset="-127"/>
              </a:rPr>
              <a:t>지급액 </a:t>
            </a:r>
            <a:r>
              <a:rPr lang="en-US" altLang="ko-KR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함초롬바탕" panose="02030504000101010101" pitchFamily="18" charset="-127"/>
              </a:rPr>
              <a:t>: 1</a:t>
            </a:r>
            <a:r>
              <a:rPr lang="ko-KR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함초롬바탕" panose="02030504000101010101" pitchFamily="18" charset="-127"/>
              </a:rPr>
              <a:t>억원</a:t>
            </a:r>
            <a:r>
              <a:rPr lang="en-US" altLang="ko-KR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함초롬바탕" panose="02030504000101010101" pitchFamily="18" charset="-127"/>
              </a:rPr>
              <a:t>)</a:t>
            </a:r>
          </a:p>
          <a:p>
            <a:endParaRPr lang="en-US" altLang="ko-KR" dirty="0">
              <a:latin typeface="+mn-ea"/>
              <a:cs typeface="함초롬바탕" panose="02030504000101010101" pitchFamily="18" charset="-127"/>
            </a:endParaRPr>
          </a:p>
          <a:p>
            <a:r>
              <a:rPr lang="en-US" altLang="ko-KR" dirty="0">
                <a:latin typeface="+mn-ea"/>
                <a:cs typeface="함초롬바탕" panose="02030504000101010101" pitchFamily="18" charset="-127"/>
              </a:rPr>
              <a:t> - </a:t>
            </a:r>
            <a:r>
              <a:rPr lang="ko-KR" altLang="en-US" dirty="0">
                <a:latin typeface="+mn-ea"/>
                <a:cs typeface="함초롬바탕" panose="02030504000101010101" pitchFamily="18" charset="-127"/>
              </a:rPr>
              <a:t>관람 </a:t>
            </a:r>
            <a:r>
              <a:rPr lang="ko-KR" altLang="en-US" dirty="0" err="1">
                <a:latin typeface="+mn-ea"/>
                <a:cs typeface="함초롬바탕" panose="02030504000101010101" pitchFamily="18" charset="-127"/>
              </a:rPr>
              <a:t>예상인원</a:t>
            </a:r>
            <a:r>
              <a:rPr lang="ko-KR" altLang="en-US" dirty="0">
                <a:latin typeface="+mn-ea"/>
                <a:cs typeface="함초롬바탕" panose="02030504000101010101" pitchFamily="18" charset="-127"/>
              </a:rPr>
              <a:t> </a:t>
            </a:r>
            <a:r>
              <a:rPr lang="en-US" altLang="ko-KR" dirty="0">
                <a:latin typeface="+mn-ea"/>
                <a:cs typeface="함초롬바탕" panose="02030504000101010101" pitchFamily="18" charset="-127"/>
              </a:rPr>
              <a:t>: 18,000</a:t>
            </a:r>
            <a:r>
              <a:rPr lang="ko-KR" altLang="en-US" dirty="0">
                <a:latin typeface="+mn-ea"/>
                <a:cs typeface="함초롬바탕" panose="02030504000101010101" pitchFamily="18" charset="-127"/>
              </a:rPr>
              <a:t>여명</a:t>
            </a:r>
            <a:r>
              <a:rPr lang="en-US" altLang="ko-KR" dirty="0">
                <a:latin typeface="+mn-ea"/>
                <a:cs typeface="함초롬바탕" panose="02030504000101010101" pitchFamily="18" charset="-127"/>
              </a:rPr>
              <a:t>      </a:t>
            </a:r>
            <a:r>
              <a:rPr lang="ko-KR" altLang="en-US" sz="1600" dirty="0">
                <a:latin typeface="+mn-ea"/>
                <a:cs typeface="함초롬바탕" panose="02030504000101010101" pitchFamily="18" charset="-127"/>
              </a:rPr>
              <a:t>∙</a:t>
            </a:r>
            <a:r>
              <a:rPr lang="en-US" altLang="ko-KR" sz="1600" dirty="0">
                <a:latin typeface="+mn-ea"/>
                <a:cs typeface="함초롬바탕" panose="02030504000101010101" pitchFamily="18" charset="-127"/>
              </a:rPr>
              <a:t>1</a:t>
            </a:r>
            <a:r>
              <a:rPr lang="ko-KR" altLang="en-US" sz="1600" dirty="0">
                <a:latin typeface="+mn-ea"/>
                <a:cs typeface="함초롬바탕" panose="02030504000101010101" pitchFamily="18" charset="-127"/>
              </a:rPr>
              <a:t>일 최고 </a:t>
            </a:r>
            <a:r>
              <a:rPr lang="ko-KR" altLang="en-US" sz="1600" dirty="0" err="1">
                <a:latin typeface="+mn-ea"/>
                <a:cs typeface="함초롬바탕" panose="02030504000101010101" pitchFamily="18" charset="-127"/>
              </a:rPr>
              <a:t>관람인원</a:t>
            </a:r>
            <a:r>
              <a:rPr lang="ko-KR" altLang="en-US" sz="1600" dirty="0">
                <a:latin typeface="+mn-ea"/>
                <a:cs typeface="함초롬바탕" panose="02030504000101010101" pitchFamily="18" charset="-127"/>
              </a:rPr>
              <a:t> </a:t>
            </a:r>
            <a:r>
              <a:rPr lang="en-US" altLang="ko-KR" sz="1600" dirty="0">
                <a:latin typeface="+mn-ea"/>
                <a:cs typeface="함초롬바탕" panose="02030504000101010101" pitchFamily="18" charset="-127"/>
              </a:rPr>
              <a:t>: 2022</a:t>
            </a:r>
            <a:r>
              <a:rPr lang="ko-KR" altLang="en-US" sz="1600" dirty="0">
                <a:latin typeface="+mn-ea"/>
                <a:cs typeface="함초롬바탕" panose="02030504000101010101" pitchFamily="18" charset="-127"/>
              </a:rPr>
              <a:t>년 </a:t>
            </a:r>
            <a:r>
              <a:rPr lang="en-US" altLang="ko-KR" sz="1600" dirty="0">
                <a:latin typeface="+mn-ea"/>
                <a:cs typeface="함초롬바탕" panose="02030504000101010101" pitchFamily="18" charset="-127"/>
              </a:rPr>
              <a:t>10</a:t>
            </a:r>
            <a:r>
              <a:rPr lang="ko-KR" altLang="en-US" sz="1600" dirty="0">
                <a:latin typeface="+mn-ea"/>
                <a:cs typeface="함초롬바탕" panose="02030504000101010101" pitchFamily="18" charset="-127"/>
              </a:rPr>
              <a:t>월 </a:t>
            </a:r>
            <a:r>
              <a:rPr lang="en-US" altLang="ko-KR" sz="1600" dirty="0">
                <a:latin typeface="+mn-ea"/>
                <a:cs typeface="함초롬바탕" panose="02030504000101010101" pitchFamily="18" charset="-127"/>
              </a:rPr>
              <a:t>28</a:t>
            </a:r>
            <a:r>
              <a:rPr lang="ko-KR" altLang="en-US" sz="1600" dirty="0">
                <a:latin typeface="+mn-ea"/>
                <a:cs typeface="함초롬바탕" panose="02030504000101010101" pitchFamily="18" charset="-127"/>
              </a:rPr>
              <a:t>일</a:t>
            </a:r>
            <a:endParaRPr lang="ko-KR" altLang="en-US" dirty="0">
              <a:latin typeface="+mn-ea"/>
              <a:cs typeface="함초롬바탕" panose="02030504000101010101" pitchFamily="18" charset="-127"/>
            </a:endParaRPr>
          </a:p>
          <a:p>
            <a:r>
              <a:rPr lang="en-US" altLang="ko-KR" sz="1400" dirty="0">
                <a:latin typeface="+mn-ea"/>
                <a:cs typeface="함초롬바탕" panose="02030504000101010101" pitchFamily="18" charset="-127"/>
              </a:rPr>
              <a:t>                                                      </a:t>
            </a:r>
            <a:r>
              <a:rPr lang="en-US" altLang="ko-KR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함초롬바탕" panose="02030504000101010101" pitchFamily="18" charset="-127"/>
              </a:rPr>
              <a:t>(</a:t>
            </a:r>
            <a:r>
              <a: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함초롬바탕" panose="02030504000101010101" pitchFamily="18" charset="-127"/>
              </a:rPr>
              <a:t>제주특별자치도민체육대회 </a:t>
            </a:r>
            <a:r>
              <a:rPr lang="ko-KR" alt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함초롬바탕" panose="02030504000101010101" pitchFamily="18" charset="-127"/>
              </a:rPr>
              <a:t>개회식공연</a:t>
            </a:r>
            <a:r>
              <a:rPr lang="en-US" altLang="ko-KR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함초롬바탕" panose="02030504000101010101" pitchFamily="18" charset="-127"/>
              </a:rPr>
              <a:t>‧</a:t>
            </a:r>
            <a:r>
              <a: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함초롬바탕" panose="02030504000101010101" pitchFamily="18" charset="-127"/>
              </a:rPr>
              <a:t>행사 </a:t>
            </a:r>
            <a:r>
              <a:rPr lang="en-US" altLang="ko-KR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함초롬바탕" panose="02030504000101010101" pitchFamily="18" charset="-127"/>
              </a:rPr>
              <a:t>:17,392</a:t>
            </a:r>
            <a:r>
              <a: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함초롬바탕" panose="02030504000101010101" pitchFamily="18" charset="-127"/>
              </a:rPr>
              <a:t>명</a:t>
            </a:r>
            <a:r>
              <a:rPr lang="en-US" altLang="ko-KR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함초롬바탕" panose="02030504000101010101" pitchFamily="18" charset="-127"/>
              </a:rPr>
              <a:t>)</a:t>
            </a:r>
            <a:endParaRPr lang="ko-KR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함초롬바탕" panose="02030504000101010101" pitchFamily="18" charset="-127"/>
            </a:endParaRPr>
          </a:p>
          <a:p>
            <a:r>
              <a:rPr lang="ko-KR" altLang="en-US" dirty="0">
                <a:latin typeface="+mn-ea"/>
                <a:cs typeface="함초롬바탕" panose="02030504000101010101" pitchFamily="18" charset="-127"/>
              </a:rPr>
              <a:t>                                         </a:t>
            </a:r>
            <a:r>
              <a:rPr lang="ko-KR" altLang="en-US" sz="1600" dirty="0">
                <a:latin typeface="+mn-ea"/>
                <a:cs typeface="함초롬바탕" panose="02030504000101010101" pitchFamily="18" charset="-127"/>
              </a:rPr>
              <a:t>∙</a:t>
            </a:r>
            <a:r>
              <a:rPr lang="en-US" altLang="ko-KR" sz="1600" dirty="0">
                <a:latin typeface="+mn-ea"/>
                <a:cs typeface="함초롬바탕" panose="02030504000101010101" pitchFamily="18" charset="-127"/>
              </a:rPr>
              <a:t>1</a:t>
            </a:r>
            <a:r>
              <a:rPr lang="ko-KR" altLang="en-US" sz="1600" dirty="0">
                <a:latin typeface="+mn-ea"/>
                <a:cs typeface="함초롬바탕" panose="02030504000101010101" pitchFamily="18" charset="-127"/>
              </a:rPr>
              <a:t>일 최고 </a:t>
            </a:r>
            <a:r>
              <a:rPr lang="ko-KR" altLang="en-US" sz="1600" dirty="0" err="1">
                <a:latin typeface="+mn-ea"/>
                <a:cs typeface="함초롬바탕" panose="02030504000101010101" pitchFamily="18" charset="-127"/>
              </a:rPr>
              <a:t>관람시간대</a:t>
            </a:r>
            <a:r>
              <a:rPr lang="ko-KR" altLang="en-US" sz="1600" dirty="0">
                <a:latin typeface="+mn-ea"/>
                <a:cs typeface="함초롬바탕" panose="02030504000101010101" pitchFamily="18" charset="-127"/>
              </a:rPr>
              <a:t> </a:t>
            </a:r>
            <a:r>
              <a:rPr lang="en-US" altLang="ko-KR" sz="1600" dirty="0">
                <a:latin typeface="+mn-ea"/>
                <a:cs typeface="함초롬바탕" panose="02030504000101010101" pitchFamily="18" charset="-127"/>
              </a:rPr>
              <a:t>: 13:30 ~ 17:00</a:t>
            </a:r>
            <a:endParaRPr lang="ko-KR" altLang="en-US" dirty="0">
              <a:latin typeface="+mn-ea"/>
              <a:cs typeface="함초롬바탕" panose="02030504000101010101" pitchFamily="18" charset="-127"/>
            </a:endParaRPr>
          </a:p>
          <a:p>
            <a:endParaRPr lang="en-US" altLang="ko-KR" dirty="0">
              <a:latin typeface="+mn-ea"/>
              <a:cs typeface="함초롬바탕" panose="02030504000101010101" pitchFamily="18" charset="-127"/>
            </a:endParaRPr>
          </a:p>
          <a:p>
            <a:r>
              <a:rPr lang="en-US" altLang="ko-KR" dirty="0">
                <a:latin typeface="+mn-ea"/>
                <a:cs typeface="함초롬바탕" panose="02030504000101010101" pitchFamily="18" charset="-127"/>
              </a:rPr>
              <a:t> - </a:t>
            </a:r>
            <a:r>
              <a:rPr lang="ko-KR" altLang="en-US" dirty="0" err="1">
                <a:latin typeface="+mn-ea"/>
                <a:cs typeface="함초롬바탕" panose="02030504000101010101" pitchFamily="18" charset="-127"/>
              </a:rPr>
              <a:t>매표방법</a:t>
            </a:r>
            <a:r>
              <a:rPr lang="ko-KR" altLang="en-US" dirty="0">
                <a:latin typeface="+mn-ea"/>
                <a:cs typeface="함초롬바탕" panose="02030504000101010101" pitchFamily="18" charset="-127"/>
              </a:rPr>
              <a:t> </a:t>
            </a:r>
            <a:r>
              <a:rPr lang="en-US" altLang="ko-KR" dirty="0">
                <a:latin typeface="+mn-ea"/>
                <a:cs typeface="함초롬바탕" panose="02030504000101010101" pitchFamily="18" charset="-127"/>
              </a:rPr>
              <a:t>: </a:t>
            </a:r>
            <a:r>
              <a:rPr lang="ko-KR" altLang="en-US" dirty="0">
                <a:latin typeface="+mn-ea"/>
                <a:cs typeface="함초롬바탕" panose="02030504000101010101" pitchFamily="18" charset="-127"/>
              </a:rPr>
              <a:t>무료입장 </a:t>
            </a:r>
          </a:p>
          <a:p>
            <a:r>
              <a:rPr lang="en-US" altLang="ko-KR" dirty="0">
                <a:latin typeface="+mn-ea"/>
                <a:cs typeface="함초롬바탕" panose="02030504000101010101" pitchFamily="18" charset="-127"/>
              </a:rPr>
              <a:t>    </a:t>
            </a:r>
          </a:p>
          <a:p>
            <a:r>
              <a:rPr lang="en-US" altLang="ko-KR" dirty="0">
                <a:latin typeface="+mn-ea"/>
                <a:cs typeface="함초롬바탕" panose="02030504000101010101" pitchFamily="18" charset="-127"/>
              </a:rPr>
              <a:t> - </a:t>
            </a:r>
            <a:r>
              <a:rPr lang="ko-KR" altLang="en-US" dirty="0">
                <a:latin typeface="+mn-ea"/>
                <a:cs typeface="함초롬바탕" panose="02030504000101010101" pitchFamily="18" charset="-127"/>
              </a:rPr>
              <a:t>주요 행사내용</a:t>
            </a:r>
          </a:p>
          <a:p>
            <a:pPr>
              <a:lnSpc>
                <a:spcPct val="150000"/>
              </a:lnSpc>
            </a:pPr>
            <a:r>
              <a:rPr lang="ko-KR" altLang="en-US" dirty="0">
                <a:latin typeface="+mn-ea"/>
                <a:cs typeface="함초롬바탕" panose="02030504000101010101" pitchFamily="18" charset="-127"/>
              </a:rPr>
              <a:t> ∙ 기   간 </a:t>
            </a:r>
            <a:r>
              <a:rPr lang="en-US" altLang="ko-KR" dirty="0">
                <a:latin typeface="+mn-ea"/>
                <a:cs typeface="함초롬바탕" panose="02030504000101010101" pitchFamily="18" charset="-127"/>
              </a:rPr>
              <a:t>: 2022. 10. 28.(</a:t>
            </a:r>
            <a:r>
              <a:rPr lang="ko-KR" altLang="en-US" dirty="0">
                <a:latin typeface="+mn-ea"/>
                <a:cs typeface="함초롬바탕" panose="02030504000101010101" pitchFamily="18" charset="-127"/>
              </a:rPr>
              <a:t>금</a:t>
            </a:r>
            <a:r>
              <a:rPr lang="en-US" altLang="ko-KR" dirty="0">
                <a:latin typeface="+mn-ea"/>
                <a:cs typeface="함초롬바탕" panose="02030504000101010101" pitchFamily="18" charset="-127"/>
              </a:rPr>
              <a:t>) </a:t>
            </a:r>
            <a:r>
              <a:rPr lang="ko-KR" altLang="en-US" dirty="0">
                <a:latin typeface="+mn-ea"/>
                <a:cs typeface="함초롬바탕" panose="02030504000101010101" pitchFamily="18" charset="-127"/>
              </a:rPr>
              <a:t>～ </a:t>
            </a:r>
            <a:r>
              <a:rPr lang="en-US" altLang="ko-KR" dirty="0">
                <a:latin typeface="+mn-ea"/>
                <a:cs typeface="함초롬바탕" panose="02030504000101010101" pitchFamily="18" charset="-127"/>
              </a:rPr>
              <a:t>10. 30.(</a:t>
            </a:r>
            <a:r>
              <a:rPr lang="ko-KR" altLang="en-US" dirty="0">
                <a:latin typeface="+mn-ea"/>
                <a:cs typeface="함초롬바탕" panose="02030504000101010101" pitchFamily="18" charset="-127"/>
              </a:rPr>
              <a:t>일</a:t>
            </a:r>
            <a:r>
              <a:rPr lang="en-US" altLang="ko-KR" dirty="0">
                <a:latin typeface="+mn-ea"/>
                <a:cs typeface="함초롬바탕" panose="02030504000101010101" pitchFamily="18" charset="-127"/>
              </a:rPr>
              <a:t>) / 3</a:t>
            </a:r>
            <a:r>
              <a:rPr lang="ko-KR" altLang="en-US" dirty="0">
                <a:latin typeface="+mn-ea"/>
                <a:cs typeface="함초롬바탕" panose="02030504000101010101" pitchFamily="18" charset="-127"/>
              </a:rPr>
              <a:t>일간</a:t>
            </a:r>
          </a:p>
          <a:p>
            <a:pPr>
              <a:lnSpc>
                <a:spcPct val="150000"/>
              </a:lnSpc>
            </a:pPr>
            <a:r>
              <a:rPr lang="ko-KR" altLang="en-US" dirty="0">
                <a:latin typeface="+mn-ea"/>
                <a:cs typeface="함초롬바탕" panose="02030504000101010101" pitchFamily="18" charset="-127"/>
              </a:rPr>
              <a:t> ∙ 장   소 </a:t>
            </a:r>
            <a:r>
              <a:rPr lang="en-US" altLang="ko-KR" dirty="0">
                <a:latin typeface="+mn-ea"/>
                <a:cs typeface="함초롬바탕" panose="02030504000101010101" pitchFamily="18" charset="-127"/>
              </a:rPr>
              <a:t>: </a:t>
            </a:r>
            <a:r>
              <a:rPr lang="ko-KR" altLang="en-US" dirty="0">
                <a:latin typeface="+mn-ea"/>
                <a:cs typeface="함초롬바탕" panose="02030504000101010101" pitchFamily="18" charset="-127"/>
              </a:rPr>
              <a:t>서귀포시 일원</a:t>
            </a:r>
          </a:p>
          <a:p>
            <a:pPr>
              <a:lnSpc>
                <a:spcPct val="150000"/>
              </a:lnSpc>
            </a:pPr>
            <a:r>
              <a:rPr lang="ko-KR" altLang="en-US" dirty="0">
                <a:latin typeface="+mn-ea"/>
                <a:cs typeface="함초롬바탕" panose="02030504000101010101" pitchFamily="18" charset="-127"/>
              </a:rPr>
              <a:t> ∙ 내   용 </a:t>
            </a:r>
            <a:r>
              <a:rPr lang="en-US" altLang="ko-KR" dirty="0">
                <a:latin typeface="+mn-ea"/>
                <a:cs typeface="함초롬바탕" panose="02030504000101010101" pitchFamily="18" charset="-127"/>
              </a:rPr>
              <a:t>: </a:t>
            </a:r>
            <a:r>
              <a:rPr lang="ko-KR" altLang="en-US" dirty="0">
                <a:latin typeface="+mn-ea"/>
                <a:cs typeface="함초롬바탕" panose="02030504000101010101" pitchFamily="18" charset="-127"/>
              </a:rPr>
              <a:t>개</a:t>
            </a:r>
            <a:r>
              <a:rPr lang="en-US" altLang="ko-KR" dirty="0">
                <a:latin typeface="+mn-ea"/>
                <a:cs typeface="함초롬바탕" panose="02030504000101010101" pitchFamily="18" charset="-127"/>
              </a:rPr>
              <a:t>·</a:t>
            </a:r>
            <a:r>
              <a:rPr lang="ko-KR" altLang="en-US" dirty="0">
                <a:latin typeface="+mn-ea"/>
                <a:cs typeface="함초롬바탕" panose="02030504000101010101" pitchFamily="18" charset="-127"/>
              </a:rPr>
              <a:t>폐회식 및 각 종목별 경기</a:t>
            </a:r>
            <a:endParaRPr lang="en-US" altLang="ko-KR" spc="-80" dirty="0">
              <a:latin typeface="+mn-ea"/>
              <a:cs typeface="함초롬바탕" panose="020305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90547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26"/>
          <p:cNvSpPr>
            <a:spLocks noChangeArrowheads="1"/>
          </p:cNvSpPr>
          <p:nvPr/>
        </p:nvSpPr>
        <p:spPr bwMode="auto">
          <a:xfrm>
            <a:off x="125760" y="-99392"/>
            <a:ext cx="8892480" cy="7056784"/>
          </a:xfrm>
          <a:prstGeom prst="rect">
            <a:avLst/>
          </a:prstGeom>
          <a:solidFill>
            <a:srgbClr val="FFF6DD">
              <a:alpha val="30000"/>
            </a:srgbClr>
          </a:solidFill>
          <a:ln w="12700">
            <a:solidFill>
              <a:schemeClr val="accent4">
                <a:lumMod val="75000"/>
              </a:schemeClr>
            </a:solidFill>
            <a:prstDash val="dash"/>
            <a:miter lim="800000"/>
            <a:headEnd/>
            <a:tailEnd/>
          </a:ln>
        </p:spPr>
        <p:txBody>
          <a:bodyPr wrap="none" lIns="87275" tIns="43639" rIns="87275" bIns="43639" anchor="ctr"/>
          <a:lstStyle/>
          <a:p>
            <a:pPr algn="just">
              <a:spcBef>
                <a:spcPts val="1000"/>
              </a:spcBef>
            </a:pPr>
            <a:endParaRPr lang="en-US" altLang="ko-KR" dirty="0">
              <a:solidFill>
                <a:srgbClr val="373A4F"/>
              </a:solidFill>
              <a:latin typeface="함초롬돋움" panose="020B0504000101010101" pitchFamily="50" charset="-127"/>
              <a:ea typeface="함초롬돋움" panose="020B0504000101010101" pitchFamily="50" charset="-127"/>
              <a:cs typeface="함초롬돋움" panose="020B0504000101010101" pitchFamily="50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332656"/>
            <a:ext cx="8545112" cy="12852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b="1" dirty="0" err="1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경기장별</a:t>
            </a:r>
            <a:r>
              <a:rPr lang="ko-KR" altLang="en-US" b="1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 </a:t>
            </a:r>
            <a:r>
              <a:rPr lang="ko-KR" altLang="en-US" b="1" dirty="0" err="1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의료반</a:t>
            </a:r>
            <a:r>
              <a:rPr lang="ko-KR" altLang="en-US" b="1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 배치 </a:t>
            </a:r>
            <a:r>
              <a:rPr lang="en-US" altLang="ko-KR" b="1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· </a:t>
            </a:r>
            <a:r>
              <a:rPr lang="ko-KR" altLang="en-US" b="1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운영</a:t>
            </a:r>
            <a:endParaRPr lang="en-US" altLang="ko-KR" b="1" dirty="0">
              <a:latin typeface="맑은 고딕" panose="020B0503020000020004" pitchFamily="50" charset="-127"/>
              <a:ea typeface="맑은 고딕" panose="020B0503020000020004" pitchFamily="50" charset="-127"/>
              <a:cs typeface="함초롬돋움" panose="020B0504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b="1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 -  </a:t>
            </a:r>
            <a:r>
              <a:rPr lang="ko-KR" altLang="en-US" b="1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대   상 </a:t>
            </a:r>
            <a:r>
              <a:rPr lang="en-US" altLang="ko-KR" b="1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: 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도민체전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74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개소</a:t>
            </a:r>
            <a:endParaRPr lang="en-US" altLang="ko-KR" dirty="0">
              <a:latin typeface="맑은 고딕" panose="020B0503020000020004" pitchFamily="50" charset="-127"/>
              <a:ea typeface="맑은 고딕" panose="020B0503020000020004" pitchFamily="50" charset="-127"/>
              <a:cs typeface="함초롬돋움" panose="020B0504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b="1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 -  </a:t>
            </a:r>
            <a:r>
              <a:rPr lang="ko-KR" altLang="en-US" b="1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임   무 </a:t>
            </a:r>
            <a:r>
              <a:rPr lang="en-US" altLang="ko-KR" b="1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: 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환자발생시 응급의료 시행 및 긴급후송 등</a:t>
            </a:r>
            <a:endParaRPr lang="en-US" altLang="ko-KR" dirty="0">
              <a:latin typeface="맑은 고딕" panose="020B0503020000020004" pitchFamily="50" charset="-127"/>
              <a:ea typeface="맑은 고딕" panose="020B0503020000020004" pitchFamily="50" charset="-127"/>
              <a:cs typeface="함초롬돋움" panose="020B0504000101010101" pitchFamily="50" charset="-127"/>
            </a:endParaRPr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0228697"/>
              </p:ext>
            </p:extLst>
          </p:nvPr>
        </p:nvGraphicFramePr>
        <p:xfrm>
          <a:off x="611560" y="1707407"/>
          <a:ext cx="7158776" cy="1361553"/>
        </p:xfrm>
        <a:graphic>
          <a:graphicData uri="http://schemas.openxmlformats.org/drawingml/2006/table">
            <a:tbl>
              <a:tblPr firstRow="1" bandRow="1">
                <a:tableStyleId>{91EBBBCC-DAD2-459C-BE2E-F6DE35CF9A28}</a:tableStyleId>
              </a:tblPr>
              <a:tblGrid>
                <a:gridCol w="2190224">
                  <a:extLst>
                    <a:ext uri="{9D8B030D-6E8A-4147-A177-3AD203B41FA5}">
                      <a16:colId xmlns:a16="http://schemas.microsoft.com/office/drawing/2014/main" val="1311541569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2685432234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3562677137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3535557568"/>
                    </a:ext>
                  </a:extLst>
                </a:gridCol>
              </a:tblGrid>
              <a:tr h="45385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도민체전</a:t>
                      </a:r>
                    </a:p>
                  </a:txBody>
                  <a:tcPr anchor="ctr">
                    <a:lnL>
                      <a:noFill/>
                    </a:lnL>
                    <a:lnR w="285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B5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보건소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B5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119</a:t>
                      </a:r>
                      <a:r>
                        <a:rPr lang="ko-KR" altLang="en-US" sz="1600" dirty="0" err="1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구급대</a:t>
                      </a:r>
                      <a:endParaRPr lang="ko-KR" altLang="en-US" sz="1600" dirty="0">
                        <a:latin typeface="+mn-ea"/>
                        <a:ea typeface="+mn-ea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B5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합계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B5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7163422"/>
                  </a:ext>
                </a:extLst>
              </a:tr>
              <a:tr h="45385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구급차</a:t>
                      </a:r>
                      <a:r>
                        <a:rPr lang="en-US" altLang="ko-KR" sz="16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(</a:t>
                      </a:r>
                      <a:r>
                        <a:rPr lang="ko-KR" altLang="en-US" sz="16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대</a:t>
                      </a:r>
                      <a:r>
                        <a:rPr lang="en-US" altLang="ko-KR" sz="16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)</a:t>
                      </a:r>
                      <a:endParaRPr lang="ko-KR" altLang="en-US" sz="1600" dirty="0">
                        <a:latin typeface="+mn-ea"/>
                        <a:ea typeface="+mn-ea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buFont typeface="Wingdings" panose="05000000000000000000" pitchFamily="2" charset="2"/>
                        <a:buNone/>
                      </a:pPr>
                      <a:r>
                        <a:rPr lang="en-US" altLang="ko-KR" sz="16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4</a:t>
                      </a:r>
                      <a:endParaRPr lang="ko-KR" altLang="en-US" sz="1600" dirty="0">
                        <a:latin typeface="+mn-ea"/>
                        <a:ea typeface="+mn-ea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buFont typeface="Wingdings" panose="05000000000000000000" pitchFamily="2" charset="2"/>
                        <a:buNone/>
                      </a:pPr>
                      <a:r>
                        <a:rPr lang="en-US" altLang="ko-KR" sz="16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1</a:t>
                      </a:r>
                      <a:endParaRPr lang="ko-KR" altLang="en-US" sz="1600" dirty="0">
                        <a:latin typeface="+mn-ea"/>
                        <a:ea typeface="+mn-ea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buFont typeface="Wingdings" panose="05000000000000000000" pitchFamily="2" charset="2"/>
                        <a:buNone/>
                      </a:pPr>
                      <a:r>
                        <a:rPr lang="en-US" altLang="ko-KR" sz="16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5</a:t>
                      </a:r>
                      <a:endParaRPr lang="ko-KR" altLang="en-US" sz="1600" dirty="0">
                        <a:latin typeface="+mn-ea"/>
                        <a:ea typeface="+mn-ea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8979909"/>
                  </a:ext>
                </a:extLst>
              </a:tr>
              <a:tr h="45385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간호사</a:t>
                      </a:r>
                      <a:r>
                        <a:rPr lang="en-US" altLang="ko-KR" sz="16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(</a:t>
                      </a:r>
                      <a:r>
                        <a:rPr lang="ko-KR" altLang="en-US" sz="16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명</a:t>
                      </a:r>
                      <a:r>
                        <a:rPr lang="en-US" altLang="ko-KR" sz="16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)</a:t>
                      </a:r>
                      <a:endParaRPr lang="ko-KR" altLang="en-US" sz="1600" dirty="0">
                        <a:latin typeface="+mn-ea"/>
                        <a:ea typeface="+mn-ea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buFont typeface="Wingdings" panose="05000000000000000000" pitchFamily="2" charset="2"/>
                        <a:buNone/>
                      </a:pPr>
                      <a:r>
                        <a:rPr lang="en-US" altLang="ko-KR" sz="16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53</a:t>
                      </a:r>
                      <a:endParaRPr lang="ko-KR" altLang="en-US" sz="1600" dirty="0">
                        <a:latin typeface="+mn-ea"/>
                        <a:ea typeface="+mn-ea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buFont typeface="Wingdings" panose="05000000000000000000" pitchFamily="2" charset="2"/>
                        <a:buNone/>
                      </a:pPr>
                      <a:r>
                        <a:rPr lang="en-US" altLang="ko-KR" sz="16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1</a:t>
                      </a:r>
                      <a:endParaRPr lang="ko-KR" altLang="en-US" sz="1600" dirty="0">
                        <a:latin typeface="+mn-ea"/>
                        <a:ea typeface="+mn-ea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buFont typeface="Wingdings" panose="05000000000000000000" pitchFamily="2" charset="2"/>
                        <a:buNone/>
                      </a:pPr>
                      <a:r>
                        <a:rPr lang="en-US" altLang="ko-KR" sz="16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54</a:t>
                      </a:r>
                      <a:endParaRPr lang="ko-KR" altLang="en-US" sz="1600" dirty="0">
                        <a:latin typeface="+mn-ea"/>
                        <a:ea typeface="+mn-ea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949748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51520" y="3645024"/>
            <a:ext cx="8545112" cy="12852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b="1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개</a:t>
            </a:r>
            <a:r>
              <a:rPr lang="en-US" altLang="ko-KR" b="1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·</a:t>
            </a:r>
            <a:r>
              <a:rPr lang="ko-KR" altLang="en-US" b="1" dirty="0" err="1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폐회식장</a:t>
            </a:r>
            <a:r>
              <a:rPr lang="ko-KR" altLang="en-US" b="1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 </a:t>
            </a:r>
            <a:r>
              <a:rPr lang="ko-KR" altLang="en-US" b="1" dirty="0" err="1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현장이동</a:t>
            </a:r>
            <a:r>
              <a:rPr lang="ko-KR" altLang="en-US" b="1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 응급 </a:t>
            </a:r>
            <a:r>
              <a:rPr lang="ko-KR" altLang="en-US" b="1" dirty="0" err="1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의료소</a:t>
            </a:r>
            <a:r>
              <a:rPr lang="ko-KR" altLang="en-US" b="1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 운영</a:t>
            </a:r>
            <a:endParaRPr lang="en-US" altLang="ko-KR" b="1" dirty="0">
              <a:latin typeface="맑은 고딕" panose="020B0503020000020004" pitchFamily="50" charset="-127"/>
              <a:ea typeface="맑은 고딕" panose="020B0503020000020004" pitchFamily="50" charset="-127"/>
              <a:cs typeface="함초롬돋움" panose="020B0504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b="1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 -  </a:t>
            </a:r>
            <a:r>
              <a:rPr lang="ko-KR" altLang="en-US" b="1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배   치 </a:t>
            </a:r>
            <a:r>
              <a:rPr lang="en-US" altLang="ko-KR" b="1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: 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간호사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2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명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, </a:t>
            </a:r>
            <a:r>
              <a:rPr lang="ko-KR" altLang="en-US" dirty="0" err="1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응급차량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1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대</a:t>
            </a:r>
            <a:endParaRPr lang="en-US" altLang="ko-KR" dirty="0">
              <a:latin typeface="맑은 고딕" panose="020B0503020000020004" pitchFamily="50" charset="-127"/>
              <a:ea typeface="맑은 고딕" panose="020B0503020000020004" pitchFamily="50" charset="-127"/>
              <a:cs typeface="함초롬돋움" panose="020B0504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b="1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 -  </a:t>
            </a:r>
            <a:r>
              <a:rPr lang="ko-KR" altLang="en-US" b="1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임   무 </a:t>
            </a:r>
            <a:r>
              <a:rPr lang="en-US" altLang="ko-KR" b="1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: 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환자발생시 응급의료 시행 및 긴급후송 등</a:t>
            </a:r>
            <a:endParaRPr lang="en-US" altLang="ko-KR" dirty="0">
              <a:latin typeface="맑은 고딕" panose="020B0503020000020004" pitchFamily="50" charset="-127"/>
              <a:ea typeface="맑은 고딕" panose="020B0503020000020004" pitchFamily="50" charset="-127"/>
              <a:cs typeface="함초롬돋움" panose="020B0504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18980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26"/>
          <p:cNvSpPr>
            <a:spLocks noChangeArrowheads="1"/>
          </p:cNvSpPr>
          <p:nvPr/>
        </p:nvSpPr>
        <p:spPr bwMode="auto">
          <a:xfrm>
            <a:off x="125760" y="-99392"/>
            <a:ext cx="8892480" cy="7056784"/>
          </a:xfrm>
          <a:prstGeom prst="rect">
            <a:avLst/>
          </a:prstGeom>
          <a:solidFill>
            <a:srgbClr val="FFF6DD">
              <a:alpha val="30000"/>
            </a:srgbClr>
          </a:solidFill>
          <a:ln w="12700">
            <a:solidFill>
              <a:schemeClr val="accent4">
                <a:lumMod val="75000"/>
              </a:schemeClr>
            </a:solidFill>
            <a:prstDash val="dash"/>
            <a:miter lim="800000"/>
            <a:headEnd/>
            <a:tailEnd/>
          </a:ln>
        </p:spPr>
        <p:txBody>
          <a:bodyPr wrap="none" lIns="87275" tIns="43639" rIns="87275" bIns="43639" anchor="ctr"/>
          <a:lstStyle/>
          <a:p>
            <a:pPr algn="just">
              <a:spcBef>
                <a:spcPts val="1000"/>
              </a:spcBef>
            </a:pPr>
            <a:endParaRPr lang="en-US" altLang="ko-KR" dirty="0">
              <a:solidFill>
                <a:srgbClr val="373A4F"/>
              </a:solidFill>
              <a:latin typeface="함초롬돋움" panose="020B0504000101010101" pitchFamily="50" charset="-127"/>
              <a:ea typeface="함초롬돋움" panose="020B0504000101010101" pitchFamily="50" charset="-127"/>
              <a:cs typeface="함초롬돋움" panose="020B0504000101010101" pitchFamily="50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332656"/>
            <a:ext cx="8545112" cy="454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b="1" dirty="0">
                <a:latin typeface="+mn-ea"/>
                <a:cs typeface="함초롬돋움" panose="020B0504000101010101" pitchFamily="50" charset="-127"/>
              </a:rPr>
              <a:t>☎ 응급 의료기관</a:t>
            </a:r>
            <a:endParaRPr lang="en-US" altLang="ko-KR" b="1" dirty="0">
              <a:latin typeface="+mn-ea"/>
              <a:cs typeface="함초롬돋움" panose="020B0504000101010101" pitchFamily="50" charset="-127"/>
            </a:endParaRPr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780747"/>
              </p:ext>
            </p:extLst>
          </p:nvPr>
        </p:nvGraphicFramePr>
        <p:xfrm>
          <a:off x="611560" y="854433"/>
          <a:ext cx="8064896" cy="4014724"/>
        </p:xfrm>
        <a:graphic>
          <a:graphicData uri="http://schemas.openxmlformats.org/drawingml/2006/table">
            <a:tbl>
              <a:tblPr firstRow="1" bandRow="1">
                <a:tableStyleId>{91EBBBCC-DAD2-459C-BE2E-F6DE35CF9A28}</a:tableStyleId>
              </a:tblPr>
              <a:tblGrid>
                <a:gridCol w="2114099">
                  <a:extLst>
                    <a:ext uri="{9D8B030D-6E8A-4147-A177-3AD203B41FA5}">
                      <a16:colId xmlns:a16="http://schemas.microsoft.com/office/drawing/2014/main" val="1311541569"/>
                    </a:ext>
                  </a:extLst>
                </a:gridCol>
                <a:gridCol w="2583899">
                  <a:extLst>
                    <a:ext uri="{9D8B030D-6E8A-4147-A177-3AD203B41FA5}">
                      <a16:colId xmlns:a16="http://schemas.microsoft.com/office/drawing/2014/main" val="2685432234"/>
                    </a:ext>
                  </a:extLst>
                </a:gridCol>
                <a:gridCol w="1683449">
                  <a:extLst>
                    <a:ext uri="{9D8B030D-6E8A-4147-A177-3AD203B41FA5}">
                      <a16:colId xmlns:a16="http://schemas.microsoft.com/office/drawing/2014/main" val="3562677137"/>
                    </a:ext>
                  </a:extLst>
                </a:gridCol>
                <a:gridCol w="1683449">
                  <a:extLst>
                    <a:ext uri="{9D8B030D-6E8A-4147-A177-3AD203B41FA5}">
                      <a16:colId xmlns:a16="http://schemas.microsoft.com/office/drawing/2014/main" val="3535557568"/>
                    </a:ext>
                  </a:extLst>
                </a:gridCol>
              </a:tblGrid>
              <a:tr h="57353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8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기관별</a:t>
                      </a:r>
                    </a:p>
                  </a:txBody>
                  <a:tcPr anchor="ctr">
                    <a:lnL>
                      <a:noFill/>
                    </a:lnL>
                    <a:lnR w="285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B5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8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주    소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B5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8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전화번호</a:t>
                      </a:r>
                      <a:endParaRPr lang="en-US" altLang="ko-KR" sz="1800" dirty="0">
                        <a:latin typeface="+mn-ea"/>
                        <a:ea typeface="+mn-ea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B5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8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비고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B5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7163422"/>
                  </a:ext>
                </a:extLst>
              </a:tr>
              <a:tr h="57353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8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제주대학교병원</a:t>
                      </a:r>
                    </a:p>
                  </a:txBody>
                  <a:tcPr anchor="ctr"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buFont typeface="Wingdings" panose="05000000000000000000" pitchFamily="2" charset="2"/>
                        <a:buNone/>
                      </a:pPr>
                      <a:r>
                        <a:rPr lang="ko-KR" altLang="en-US" sz="18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아라</a:t>
                      </a:r>
                      <a:r>
                        <a:rPr lang="en-US" altLang="ko-KR" sz="18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13</a:t>
                      </a:r>
                      <a:r>
                        <a:rPr lang="ko-KR" altLang="en-US" sz="18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길 </a:t>
                      </a:r>
                      <a:r>
                        <a:rPr lang="en-US" altLang="ko-KR" sz="18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15(</a:t>
                      </a:r>
                      <a:r>
                        <a:rPr lang="ko-KR" altLang="en-US" sz="18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아라</a:t>
                      </a:r>
                      <a:r>
                        <a:rPr lang="en-US" altLang="ko-KR" sz="18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1</a:t>
                      </a:r>
                      <a:r>
                        <a:rPr lang="ko-KR" altLang="en-US" sz="18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동</a:t>
                      </a:r>
                      <a:r>
                        <a:rPr lang="en-US" altLang="ko-KR" sz="18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)</a:t>
                      </a:r>
                      <a:endParaRPr lang="ko-KR" altLang="en-US" sz="1800" dirty="0">
                        <a:latin typeface="+mn-ea"/>
                        <a:ea typeface="+mn-ea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buFont typeface="Wingdings" panose="05000000000000000000" pitchFamily="2" charset="2"/>
                        <a:buNone/>
                      </a:pPr>
                      <a:r>
                        <a:rPr lang="en-US" altLang="ko-KR" sz="18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717-1114</a:t>
                      </a:r>
                      <a:endParaRPr lang="ko-KR" altLang="en-US" sz="1800" dirty="0">
                        <a:latin typeface="+mn-ea"/>
                        <a:ea typeface="+mn-ea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buFont typeface="Wingdings" panose="05000000000000000000" pitchFamily="2" charset="2"/>
                        <a:buNone/>
                      </a:pPr>
                      <a:r>
                        <a:rPr lang="ko-KR" altLang="en-US" sz="1800" dirty="0" err="1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인근병원</a:t>
                      </a:r>
                      <a:endParaRPr lang="ko-KR" altLang="en-US" sz="1800" dirty="0">
                        <a:latin typeface="+mn-ea"/>
                        <a:ea typeface="+mn-ea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8979909"/>
                  </a:ext>
                </a:extLst>
              </a:tr>
              <a:tr h="57353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8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한국병원</a:t>
                      </a:r>
                    </a:p>
                  </a:txBody>
                  <a:tcPr anchor="ctr"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buFont typeface="Wingdings" panose="05000000000000000000" pitchFamily="2" charset="2"/>
                        <a:buNone/>
                      </a:pPr>
                      <a:r>
                        <a:rPr lang="ko-KR" altLang="en-US" sz="1800" dirty="0" err="1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서광로</a:t>
                      </a:r>
                      <a:r>
                        <a:rPr lang="ko-KR" altLang="en-US" sz="18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 </a:t>
                      </a:r>
                      <a:r>
                        <a:rPr lang="en-US" altLang="ko-KR" sz="18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193(</a:t>
                      </a:r>
                      <a:r>
                        <a:rPr lang="ko-KR" altLang="en-US" sz="18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삼도</a:t>
                      </a:r>
                      <a:r>
                        <a:rPr lang="en-US" altLang="ko-KR" sz="18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1</a:t>
                      </a:r>
                      <a:r>
                        <a:rPr lang="ko-KR" altLang="en-US" sz="18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동</a:t>
                      </a:r>
                      <a:r>
                        <a:rPr lang="en-US" altLang="ko-KR" sz="18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)</a:t>
                      </a:r>
                      <a:endParaRPr lang="ko-KR" altLang="en-US" sz="1800" dirty="0">
                        <a:latin typeface="+mn-ea"/>
                        <a:ea typeface="+mn-ea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buFont typeface="Wingdings" panose="05000000000000000000" pitchFamily="2" charset="2"/>
                        <a:buNone/>
                      </a:pPr>
                      <a:r>
                        <a:rPr lang="en-US" altLang="ko-KR" sz="18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750-0000</a:t>
                      </a:r>
                      <a:endParaRPr lang="ko-KR" altLang="en-US" sz="1800" dirty="0">
                        <a:latin typeface="+mn-ea"/>
                        <a:ea typeface="+mn-ea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buFont typeface="Wingdings" panose="05000000000000000000" pitchFamily="2" charset="2"/>
                        <a:buNone/>
                      </a:pPr>
                      <a:r>
                        <a:rPr lang="ko-KR" altLang="en-US" sz="1800" dirty="0" err="1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인근병원</a:t>
                      </a:r>
                      <a:endParaRPr lang="ko-KR" altLang="en-US" sz="1800" dirty="0">
                        <a:latin typeface="+mn-ea"/>
                        <a:ea typeface="+mn-ea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949748"/>
                  </a:ext>
                </a:extLst>
              </a:tr>
              <a:tr h="57353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8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제주한라병원</a:t>
                      </a:r>
                    </a:p>
                  </a:txBody>
                  <a:tcPr anchor="ctr"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buFont typeface="Wingdings" panose="05000000000000000000" pitchFamily="2" charset="2"/>
                        <a:buNone/>
                      </a:pPr>
                      <a:r>
                        <a:rPr lang="ko-KR" altLang="en-US" sz="1800" dirty="0" err="1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도령로</a:t>
                      </a:r>
                      <a:r>
                        <a:rPr lang="ko-KR" altLang="en-US" sz="18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 </a:t>
                      </a:r>
                      <a:r>
                        <a:rPr lang="en-US" altLang="ko-KR" sz="18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65(</a:t>
                      </a:r>
                      <a:r>
                        <a:rPr lang="ko-KR" altLang="en-US" sz="18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연동</a:t>
                      </a:r>
                      <a:r>
                        <a:rPr lang="en-US" altLang="ko-KR" sz="18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)</a:t>
                      </a:r>
                      <a:endParaRPr lang="ko-KR" altLang="en-US" sz="1800" dirty="0">
                        <a:latin typeface="+mn-ea"/>
                        <a:ea typeface="+mn-ea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buFont typeface="Wingdings" panose="05000000000000000000" pitchFamily="2" charset="2"/>
                        <a:buNone/>
                      </a:pPr>
                      <a:r>
                        <a:rPr lang="en-US" altLang="ko-KR" sz="18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740-5000</a:t>
                      </a:r>
                      <a:endParaRPr lang="ko-KR" altLang="en-US" sz="1800" dirty="0">
                        <a:latin typeface="+mn-ea"/>
                        <a:ea typeface="+mn-ea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buFont typeface="Wingdings" panose="05000000000000000000" pitchFamily="2" charset="2"/>
                        <a:buNone/>
                      </a:pPr>
                      <a:r>
                        <a:rPr lang="ko-KR" altLang="en-US" sz="1800" dirty="0" err="1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인근병원</a:t>
                      </a:r>
                      <a:endParaRPr lang="ko-KR" altLang="en-US" sz="1800" dirty="0">
                        <a:latin typeface="+mn-ea"/>
                        <a:ea typeface="+mn-ea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91536"/>
                  </a:ext>
                </a:extLst>
              </a:tr>
              <a:tr h="57353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S</a:t>
                      </a:r>
                      <a:r>
                        <a:rPr lang="ko-KR" altLang="en-US" sz="18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중앙병원</a:t>
                      </a:r>
                    </a:p>
                  </a:txBody>
                  <a:tcPr anchor="ctr"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buFont typeface="Wingdings" panose="05000000000000000000" pitchFamily="2" charset="2"/>
                        <a:buNone/>
                      </a:pPr>
                      <a:r>
                        <a:rPr lang="ko-KR" altLang="en-US" sz="1800" dirty="0" err="1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월랑로</a:t>
                      </a:r>
                      <a:r>
                        <a:rPr lang="ko-KR" altLang="en-US" sz="18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 </a:t>
                      </a:r>
                      <a:r>
                        <a:rPr lang="en-US" altLang="ko-KR" sz="18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919(</a:t>
                      </a:r>
                      <a:r>
                        <a:rPr lang="ko-KR" altLang="en-US" sz="18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이호</a:t>
                      </a:r>
                      <a:r>
                        <a:rPr lang="en-US" altLang="ko-KR" sz="18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2</a:t>
                      </a:r>
                      <a:r>
                        <a:rPr lang="ko-KR" altLang="en-US" sz="18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동</a:t>
                      </a:r>
                      <a:r>
                        <a:rPr lang="en-US" altLang="ko-KR" sz="18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)</a:t>
                      </a:r>
                      <a:endParaRPr lang="ko-KR" altLang="en-US" sz="1800" dirty="0">
                        <a:latin typeface="+mn-ea"/>
                        <a:ea typeface="+mn-ea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buFont typeface="Wingdings" panose="05000000000000000000" pitchFamily="2" charset="2"/>
                        <a:buNone/>
                      </a:pPr>
                      <a:r>
                        <a:rPr lang="en-US" altLang="ko-KR" sz="18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720-7000</a:t>
                      </a:r>
                      <a:endParaRPr lang="ko-KR" altLang="en-US" sz="1800" dirty="0">
                        <a:latin typeface="+mn-ea"/>
                        <a:ea typeface="+mn-ea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buFont typeface="Wingdings" panose="05000000000000000000" pitchFamily="2" charset="2"/>
                        <a:buNone/>
                      </a:pPr>
                      <a:r>
                        <a:rPr lang="ko-KR" altLang="en-US" sz="1800" dirty="0" err="1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인근병원</a:t>
                      </a:r>
                      <a:endParaRPr lang="ko-KR" altLang="en-US" sz="1800" dirty="0">
                        <a:latin typeface="+mn-ea"/>
                        <a:ea typeface="+mn-ea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152623"/>
                  </a:ext>
                </a:extLst>
              </a:tr>
              <a:tr h="57353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8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한마음병원</a:t>
                      </a:r>
                    </a:p>
                  </a:txBody>
                  <a:tcPr anchor="ctr"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buFont typeface="Wingdings" panose="05000000000000000000" pitchFamily="2" charset="2"/>
                        <a:buNone/>
                      </a:pPr>
                      <a:r>
                        <a:rPr lang="ko-KR" altLang="en-US" sz="1800" dirty="0" err="1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연신로</a:t>
                      </a:r>
                      <a:r>
                        <a:rPr lang="ko-KR" altLang="en-US" sz="18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 </a:t>
                      </a:r>
                      <a:r>
                        <a:rPr lang="en-US" altLang="ko-KR" sz="18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42(</a:t>
                      </a:r>
                      <a:r>
                        <a:rPr lang="ko-KR" altLang="en-US" sz="18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이도</a:t>
                      </a:r>
                      <a:r>
                        <a:rPr lang="en-US" altLang="ko-KR" sz="18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2</a:t>
                      </a:r>
                      <a:r>
                        <a:rPr lang="ko-KR" altLang="en-US" sz="18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동</a:t>
                      </a:r>
                      <a:r>
                        <a:rPr lang="en-US" altLang="ko-KR" sz="18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)</a:t>
                      </a:r>
                      <a:endParaRPr lang="ko-KR" altLang="en-US" sz="1800" dirty="0">
                        <a:latin typeface="+mn-ea"/>
                        <a:ea typeface="+mn-ea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buFont typeface="Wingdings" panose="05000000000000000000" pitchFamily="2" charset="2"/>
                        <a:buNone/>
                      </a:pPr>
                      <a:r>
                        <a:rPr lang="en-US" altLang="ko-KR" sz="18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750-9000</a:t>
                      </a:r>
                      <a:endParaRPr lang="ko-KR" altLang="en-US" sz="1800" dirty="0">
                        <a:latin typeface="+mn-ea"/>
                        <a:ea typeface="+mn-ea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buFont typeface="Wingdings" panose="05000000000000000000" pitchFamily="2" charset="2"/>
                        <a:buNone/>
                      </a:pPr>
                      <a:r>
                        <a:rPr lang="ko-KR" altLang="en-US" sz="1800" dirty="0" err="1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인근병원</a:t>
                      </a:r>
                      <a:endParaRPr lang="ko-KR" altLang="en-US" sz="1800" dirty="0">
                        <a:latin typeface="+mn-ea"/>
                        <a:ea typeface="+mn-ea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578624"/>
                  </a:ext>
                </a:extLst>
              </a:tr>
              <a:tr h="57353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8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서귀포의료원</a:t>
                      </a:r>
                    </a:p>
                  </a:txBody>
                  <a:tcPr anchor="ctr"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buFont typeface="Wingdings" panose="05000000000000000000" pitchFamily="2" charset="2"/>
                        <a:buNone/>
                      </a:pPr>
                      <a:r>
                        <a:rPr lang="ko-KR" altLang="en-US" sz="18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장수로 </a:t>
                      </a:r>
                      <a:r>
                        <a:rPr lang="en-US" altLang="ko-KR" sz="18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47(</a:t>
                      </a:r>
                      <a:r>
                        <a:rPr lang="ko-KR" altLang="en-US" sz="1800" dirty="0" err="1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동홍동</a:t>
                      </a:r>
                      <a:r>
                        <a:rPr lang="en-US" altLang="ko-KR" sz="18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)</a:t>
                      </a:r>
                      <a:endParaRPr lang="ko-KR" altLang="en-US" sz="1800" dirty="0">
                        <a:latin typeface="+mn-ea"/>
                        <a:ea typeface="+mn-ea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buFont typeface="Wingdings" panose="05000000000000000000" pitchFamily="2" charset="2"/>
                        <a:buNone/>
                      </a:pPr>
                      <a:r>
                        <a:rPr lang="en-US" altLang="ko-KR" sz="1800" dirty="0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130-3000</a:t>
                      </a:r>
                      <a:endParaRPr lang="ko-KR" altLang="en-US" sz="1800" dirty="0">
                        <a:latin typeface="+mn-ea"/>
                        <a:ea typeface="+mn-ea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buFont typeface="Wingdings" panose="05000000000000000000" pitchFamily="2" charset="2"/>
                        <a:buNone/>
                      </a:pPr>
                      <a:r>
                        <a:rPr lang="ko-KR" altLang="en-US" sz="1800" dirty="0" err="1">
                          <a:latin typeface="+mn-ea"/>
                          <a:ea typeface="+mn-ea"/>
                          <a:cs typeface="함초롬돋움" panose="020B0504000101010101" pitchFamily="50" charset="-127"/>
                        </a:rPr>
                        <a:t>인근병원</a:t>
                      </a:r>
                      <a:endParaRPr lang="ko-KR" altLang="en-US" sz="1800" dirty="0">
                        <a:latin typeface="+mn-ea"/>
                        <a:ea typeface="+mn-ea"/>
                        <a:cs typeface="함초롬돋움" panose="020B0504000101010101" pitchFamily="50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75606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6793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>
            <a:spLocks noChangeArrowheads="1"/>
          </p:cNvSpPr>
          <p:nvPr/>
        </p:nvSpPr>
        <p:spPr bwMode="auto">
          <a:xfrm>
            <a:off x="125760" y="-99392"/>
            <a:ext cx="8892480" cy="6840760"/>
          </a:xfrm>
          <a:prstGeom prst="rect">
            <a:avLst/>
          </a:prstGeom>
          <a:solidFill>
            <a:srgbClr val="FFF6DD">
              <a:alpha val="30000"/>
            </a:srgbClr>
          </a:solidFill>
          <a:ln w="12700">
            <a:solidFill>
              <a:schemeClr val="accent4">
                <a:lumMod val="75000"/>
              </a:schemeClr>
            </a:solidFill>
            <a:prstDash val="dash"/>
            <a:miter lim="800000"/>
            <a:headEnd/>
            <a:tailEnd/>
          </a:ln>
        </p:spPr>
        <p:txBody>
          <a:bodyPr wrap="none" lIns="87275" tIns="43639" rIns="87275" bIns="43639" anchor="ctr"/>
          <a:lstStyle/>
          <a:p>
            <a:pPr algn="just">
              <a:spcBef>
                <a:spcPts val="1000"/>
              </a:spcBef>
            </a:pPr>
            <a:endParaRPr lang="en-US" altLang="ko-KR" dirty="0">
              <a:solidFill>
                <a:srgbClr val="373A4F"/>
              </a:solidFill>
              <a:latin typeface="함초롬돋움" panose="020B0504000101010101" pitchFamily="50" charset="-127"/>
              <a:ea typeface="함초롬돋움" panose="020B0504000101010101" pitchFamily="50" charset="-127"/>
              <a:cs typeface="함초롬돋움" panose="020B0504000101010101" pitchFamily="50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332656"/>
            <a:ext cx="8568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돋움" panose="020B0504000101010101" pitchFamily="50" charset="-127"/>
              </a:rPr>
              <a:t>▣ 방역 대책</a:t>
            </a:r>
            <a:r>
              <a:rPr lang="en-US" altLang="ko-KR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돋움" panose="020B0504000101010101" pitchFamily="50" charset="-127"/>
              </a:rPr>
              <a:t>(</a:t>
            </a:r>
            <a:r>
              <a:rPr lang="ko-KR" altLang="en-US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돋움" panose="020B0504000101010101" pitchFamily="50" charset="-127"/>
              </a:rPr>
              <a:t>방역대책본부 구성 </a:t>
            </a:r>
            <a:r>
              <a:rPr lang="en-US" altLang="ko-KR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돋움" panose="020B0504000101010101" pitchFamily="50" charset="-127"/>
              </a:rPr>
              <a:t>· </a:t>
            </a:r>
            <a:r>
              <a:rPr lang="ko-KR" altLang="en-US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돋움" panose="020B0504000101010101" pitchFamily="50" charset="-127"/>
              </a:rPr>
              <a:t>운영</a:t>
            </a:r>
            <a:r>
              <a:rPr lang="en-US" altLang="ko-KR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돋움" panose="020B0504000101010101" pitchFamily="50" charset="-127"/>
              </a:rPr>
              <a:t>)</a:t>
            </a:r>
          </a:p>
        </p:txBody>
      </p:sp>
      <p:graphicFrame>
        <p:nvGraphicFramePr>
          <p:cNvPr id="22" name="다이어그램 21"/>
          <p:cNvGraphicFramePr/>
          <p:nvPr>
            <p:extLst>
              <p:ext uri="{D42A27DB-BD31-4B8C-83A1-F6EECF244321}">
                <p14:modId xmlns:p14="http://schemas.microsoft.com/office/powerpoint/2010/main" val="1147797669"/>
              </p:ext>
            </p:extLst>
          </p:nvPr>
        </p:nvGraphicFramePr>
        <p:xfrm>
          <a:off x="381533" y="1397000"/>
          <a:ext cx="8006891" cy="4624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1" name="직사각형 30"/>
          <p:cNvSpPr/>
          <p:nvPr/>
        </p:nvSpPr>
        <p:spPr>
          <a:xfrm>
            <a:off x="4788024" y="1182222"/>
            <a:ext cx="1737342" cy="275850"/>
          </a:xfrm>
          <a:prstGeom prst="rect">
            <a:avLst/>
          </a:prstGeom>
          <a:gradFill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  <a:gs pos="100000">
                <a:schemeClr val="accent5">
                  <a:lumMod val="75000"/>
                </a:schemeClr>
              </a:gs>
            </a:gsLst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effectLst>
                  <a:outerShdw blurRad="38100" dist="76200" dir="2700000" sx="99000" sy="99000" algn="tl" rotWithShape="0">
                    <a:prstClr val="black">
                      <a:alpha val="40000"/>
                    </a:prstClr>
                  </a:outerShdw>
                </a:effectLst>
              </a:rPr>
              <a:t>감염병관리팀</a:t>
            </a:r>
          </a:p>
        </p:txBody>
      </p:sp>
      <p:sp>
        <p:nvSpPr>
          <p:cNvPr id="54" name="직사각형 53"/>
          <p:cNvSpPr/>
          <p:nvPr/>
        </p:nvSpPr>
        <p:spPr>
          <a:xfrm>
            <a:off x="4788024" y="2821578"/>
            <a:ext cx="1737342" cy="275850"/>
          </a:xfrm>
          <a:prstGeom prst="rect">
            <a:avLst/>
          </a:prstGeom>
          <a:gradFill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  <a:gs pos="100000">
                <a:schemeClr val="accent5">
                  <a:lumMod val="75000"/>
                </a:schemeClr>
              </a:gs>
            </a:gsLst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>
                <a:effectLst>
                  <a:outerShdw blurRad="38100" dist="76200" dir="2700000" sx="99000" sy="99000" algn="tl" rotWithShape="0">
                    <a:prstClr val="black">
                      <a:alpha val="40000"/>
                    </a:prstClr>
                  </a:outerShdw>
                </a:effectLst>
              </a:rPr>
              <a:t>보건행정팀</a:t>
            </a:r>
            <a:endParaRPr lang="ko-KR" altLang="en-US" sz="1600" dirty="0">
              <a:effectLst>
                <a:outerShdw blurRad="38100" dist="76200" dir="2700000" sx="99000" sy="99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9" name="직사각형 58"/>
          <p:cNvSpPr/>
          <p:nvPr/>
        </p:nvSpPr>
        <p:spPr>
          <a:xfrm>
            <a:off x="4788024" y="4509120"/>
            <a:ext cx="1737342" cy="275850"/>
          </a:xfrm>
          <a:prstGeom prst="rect">
            <a:avLst/>
          </a:prstGeom>
          <a:gradFill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  <a:gs pos="100000">
                <a:schemeClr val="accent5">
                  <a:lumMod val="75000"/>
                </a:schemeClr>
              </a:gs>
            </a:gsLst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 err="1">
                <a:effectLst>
                  <a:outerShdw blurRad="38100" dist="76200" dir="2700000" sx="99000" sy="99000" algn="tl" rotWithShape="0">
                    <a:prstClr val="black">
                      <a:alpha val="40000"/>
                    </a:prstClr>
                  </a:outerShdw>
                </a:effectLst>
              </a:rPr>
              <a:t>진단검사팀</a:t>
            </a:r>
            <a:endParaRPr lang="ko-KR" altLang="en-US" sz="1600" dirty="0">
              <a:effectLst>
                <a:outerShdw blurRad="38100" dist="76200" dir="2700000" sx="99000" sy="99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14281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26"/>
          <p:cNvSpPr>
            <a:spLocks noChangeArrowheads="1"/>
          </p:cNvSpPr>
          <p:nvPr/>
        </p:nvSpPr>
        <p:spPr bwMode="auto">
          <a:xfrm>
            <a:off x="125760" y="-99392"/>
            <a:ext cx="8892480" cy="7056784"/>
          </a:xfrm>
          <a:prstGeom prst="rect">
            <a:avLst/>
          </a:prstGeom>
          <a:solidFill>
            <a:srgbClr val="FFF6DD">
              <a:alpha val="30000"/>
            </a:srgbClr>
          </a:solidFill>
          <a:ln w="12700">
            <a:solidFill>
              <a:schemeClr val="accent4">
                <a:lumMod val="75000"/>
              </a:schemeClr>
            </a:solidFill>
            <a:prstDash val="dash"/>
            <a:miter lim="800000"/>
            <a:headEnd/>
            <a:tailEnd/>
          </a:ln>
        </p:spPr>
        <p:txBody>
          <a:bodyPr wrap="none" lIns="87275" tIns="43639" rIns="87275" bIns="43639" anchor="ctr"/>
          <a:lstStyle/>
          <a:p>
            <a:pPr algn="just">
              <a:spcBef>
                <a:spcPts val="1000"/>
              </a:spcBef>
            </a:pPr>
            <a:endParaRPr lang="en-US" altLang="ko-KR" dirty="0">
              <a:solidFill>
                <a:srgbClr val="373A4F"/>
              </a:solidFill>
              <a:latin typeface="함초롬돋움" panose="020B0504000101010101" pitchFamily="50" charset="-127"/>
              <a:ea typeface="함초롬돋움" panose="020B0504000101010101" pitchFamily="50" charset="-127"/>
              <a:cs typeface="함초롬돋움" panose="020B0504000101010101" pitchFamily="50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332656"/>
            <a:ext cx="856895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ko-KR" altLang="en-US" b="1" dirty="0" err="1">
                <a:latin typeface="+mn-ea"/>
                <a:cs typeface="함초롬돋움" panose="020B0504000101010101" pitchFamily="50" charset="-127"/>
              </a:rPr>
              <a:t>감염병</a:t>
            </a:r>
            <a:r>
              <a:rPr lang="ko-KR" altLang="en-US" b="1" dirty="0">
                <a:latin typeface="+mn-ea"/>
                <a:cs typeface="함초롬돋움" panose="020B0504000101010101" pitchFamily="50" charset="-127"/>
              </a:rPr>
              <a:t> 환자 격리병원 지정</a:t>
            </a:r>
            <a:r>
              <a:rPr lang="en-US" altLang="ko-KR" b="1" dirty="0">
                <a:latin typeface="+mn-ea"/>
                <a:cs typeface="함초롬돋움" panose="020B0504000101010101" pitchFamily="50" charset="-127"/>
              </a:rPr>
              <a:t>·</a:t>
            </a:r>
            <a:r>
              <a:rPr lang="ko-KR" altLang="en-US" b="1" dirty="0">
                <a:latin typeface="+mn-ea"/>
                <a:cs typeface="함초롬돋움" panose="020B0504000101010101" pitchFamily="50" charset="-127"/>
              </a:rPr>
              <a:t>운영</a:t>
            </a:r>
            <a:endParaRPr lang="en-US" altLang="ko-KR" sz="1200" b="1" dirty="0">
              <a:latin typeface="+mn-ea"/>
              <a:cs typeface="함초롬돋움" panose="020B0504000101010101" pitchFamily="50" charset="-127"/>
            </a:endParaRPr>
          </a:p>
          <a:p>
            <a:r>
              <a:rPr lang="en-US" altLang="ko-KR" b="1" dirty="0">
                <a:latin typeface="+mn-ea"/>
                <a:cs typeface="함초롬돋움" panose="020B0504000101010101" pitchFamily="50" charset="-127"/>
              </a:rPr>
              <a:t> - </a:t>
            </a:r>
            <a:r>
              <a:rPr lang="ko-KR" altLang="en-US" dirty="0">
                <a:latin typeface="+mn-ea"/>
                <a:cs typeface="함초롬돋움" panose="020B0504000101010101" pitchFamily="50" charset="-127"/>
              </a:rPr>
              <a:t>대     상</a:t>
            </a:r>
            <a:r>
              <a:rPr lang="ko-KR" altLang="en-US" b="1" dirty="0">
                <a:latin typeface="+mn-ea"/>
                <a:cs typeface="함초롬돋움" panose="020B0504000101010101" pitchFamily="50" charset="-127"/>
              </a:rPr>
              <a:t> </a:t>
            </a:r>
            <a:r>
              <a:rPr lang="en-US" altLang="ko-KR" b="1" dirty="0">
                <a:latin typeface="+mn-ea"/>
                <a:cs typeface="함초롬돋움" panose="020B0504000101010101" pitchFamily="50" charset="-127"/>
              </a:rPr>
              <a:t>: </a:t>
            </a:r>
            <a:r>
              <a:rPr lang="ko-KR" altLang="en-US" b="1" dirty="0">
                <a:latin typeface="+mn-ea"/>
                <a:cs typeface="함초롬돋움" panose="020B0504000101010101" pitchFamily="50" charset="-127"/>
              </a:rPr>
              <a:t>제주시 병원 급 </a:t>
            </a:r>
            <a:r>
              <a:rPr lang="en-US" altLang="ko-KR" b="1" dirty="0">
                <a:latin typeface="+mn-ea"/>
                <a:cs typeface="함초롬돋움" panose="020B0504000101010101" pitchFamily="50" charset="-127"/>
              </a:rPr>
              <a:t>1</a:t>
            </a:r>
            <a:r>
              <a:rPr lang="ko-KR" altLang="en-US" b="1" dirty="0">
                <a:latin typeface="+mn-ea"/>
                <a:cs typeface="함초롬돋움" panose="020B0504000101010101" pitchFamily="50" charset="-127"/>
              </a:rPr>
              <a:t>개 의료기관</a:t>
            </a:r>
            <a:endParaRPr lang="en-US" altLang="ko-KR" b="1" dirty="0">
              <a:latin typeface="+mn-ea"/>
              <a:cs typeface="함초롬돋움" panose="020B0504000101010101" pitchFamily="50" charset="-127"/>
            </a:endParaRPr>
          </a:p>
          <a:p>
            <a:r>
              <a:rPr lang="en-US" altLang="ko-KR" b="1" dirty="0">
                <a:latin typeface="+mn-ea"/>
                <a:cs typeface="함초롬돋움" panose="020B0504000101010101" pitchFamily="50" charset="-127"/>
              </a:rPr>
              <a:t> - </a:t>
            </a:r>
            <a:r>
              <a:rPr lang="ko-KR" altLang="en-US" dirty="0">
                <a:latin typeface="+mn-ea"/>
                <a:cs typeface="함초롬돋움" panose="020B0504000101010101" pitchFamily="50" charset="-127"/>
              </a:rPr>
              <a:t>임     무</a:t>
            </a:r>
            <a:r>
              <a:rPr lang="ko-KR" altLang="en-US" b="1" dirty="0">
                <a:latin typeface="+mn-ea"/>
                <a:cs typeface="함초롬돋움" panose="020B0504000101010101" pitchFamily="50" charset="-127"/>
              </a:rPr>
              <a:t> </a:t>
            </a:r>
            <a:r>
              <a:rPr lang="en-US" altLang="ko-KR" b="1" dirty="0">
                <a:latin typeface="+mn-ea"/>
                <a:cs typeface="함초롬돋움" panose="020B0504000101010101" pitchFamily="50" charset="-127"/>
              </a:rPr>
              <a:t>: </a:t>
            </a:r>
            <a:r>
              <a:rPr lang="ko-KR" altLang="en-US" b="1" dirty="0">
                <a:latin typeface="+mn-ea"/>
                <a:cs typeface="함초롬돋움" panose="020B0504000101010101" pitchFamily="50" charset="-127"/>
              </a:rPr>
              <a:t>환자 </a:t>
            </a:r>
            <a:r>
              <a:rPr lang="ko-KR" altLang="en-US" b="1" dirty="0" err="1">
                <a:latin typeface="+mn-ea"/>
                <a:cs typeface="함초롬돋움" panose="020B0504000101010101" pitchFamily="50" charset="-127"/>
              </a:rPr>
              <a:t>격리진료</a:t>
            </a:r>
            <a:r>
              <a:rPr lang="en-US" altLang="ko-KR" b="1" dirty="0">
                <a:latin typeface="+mn-ea"/>
                <a:cs typeface="함초롬돋움" panose="020B0504000101010101" pitchFamily="50" charset="-127"/>
              </a:rPr>
              <a:t>, </a:t>
            </a:r>
            <a:r>
              <a:rPr lang="ko-KR" altLang="en-US" b="1" dirty="0">
                <a:latin typeface="+mn-ea"/>
                <a:cs typeface="함초롬돋움" panose="020B0504000101010101" pitchFamily="50" charset="-127"/>
              </a:rPr>
              <a:t>환자발생 모니터링</a:t>
            </a:r>
            <a:endParaRPr lang="en-US" altLang="ko-KR" b="1" dirty="0">
              <a:latin typeface="+mn-ea"/>
              <a:cs typeface="함초롬돋움" panose="020B0504000101010101" pitchFamily="50" charset="-127"/>
            </a:endParaRPr>
          </a:p>
          <a:p>
            <a:endParaRPr lang="en-US" altLang="ko-KR" b="1" dirty="0">
              <a:latin typeface="+mn-ea"/>
              <a:cs typeface="함초롬돋움" panose="020B0504000101010101" pitchFamily="50" charset="-127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ko-KR" altLang="en-US" b="1" dirty="0" err="1">
                <a:latin typeface="+mn-ea"/>
                <a:cs typeface="함초롬돋움" panose="020B0504000101010101" pitchFamily="50" charset="-127"/>
              </a:rPr>
              <a:t>감염병</a:t>
            </a:r>
            <a:r>
              <a:rPr lang="ko-KR" altLang="en-US" b="1" dirty="0">
                <a:latin typeface="+mn-ea"/>
                <a:cs typeface="함초롬돋움" panose="020B0504000101010101" pitchFamily="50" charset="-127"/>
              </a:rPr>
              <a:t> 예방 방역 및 홍보</a:t>
            </a:r>
            <a:endParaRPr lang="en-US" altLang="ko-KR" b="1" dirty="0">
              <a:latin typeface="+mn-ea"/>
              <a:cs typeface="함초롬돋움" panose="020B0504000101010101" pitchFamily="50" charset="-127"/>
            </a:endParaRPr>
          </a:p>
          <a:p>
            <a:r>
              <a:rPr lang="en-US" altLang="ko-KR" b="1" dirty="0">
                <a:latin typeface="+mn-ea"/>
                <a:cs typeface="함초롬돋움" panose="020B0504000101010101" pitchFamily="50" charset="-127"/>
              </a:rPr>
              <a:t> - </a:t>
            </a:r>
            <a:r>
              <a:rPr lang="ko-KR" altLang="en-US" dirty="0">
                <a:latin typeface="+mn-ea"/>
                <a:cs typeface="함초롬돋움" panose="020B0504000101010101" pitchFamily="50" charset="-127"/>
              </a:rPr>
              <a:t>대     상</a:t>
            </a:r>
            <a:r>
              <a:rPr lang="ko-KR" altLang="en-US" b="1" dirty="0">
                <a:latin typeface="+mn-ea"/>
                <a:cs typeface="함초롬돋움" panose="020B0504000101010101" pitchFamily="50" charset="-127"/>
              </a:rPr>
              <a:t> </a:t>
            </a:r>
            <a:r>
              <a:rPr lang="en-US" altLang="ko-KR" b="1" dirty="0">
                <a:latin typeface="+mn-ea"/>
                <a:cs typeface="함초롬돋움" panose="020B0504000101010101" pitchFamily="50" charset="-127"/>
              </a:rPr>
              <a:t>: </a:t>
            </a:r>
            <a:r>
              <a:rPr lang="ko-KR" altLang="en-US" b="1" dirty="0">
                <a:latin typeface="+mn-ea"/>
                <a:cs typeface="함초롬돋움" panose="020B0504000101010101" pitchFamily="50" charset="-127"/>
              </a:rPr>
              <a:t>경기장</a:t>
            </a:r>
            <a:r>
              <a:rPr lang="en-US" altLang="ko-KR" b="1" dirty="0">
                <a:latin typeface="+mn-ea"/>
                <a:cs typeface="함초롬돋움" panose="020B0504000101010101" pitchFamily="50" charset="-127"/>
              </a:rPr>
              <a:t>, </a:t>
            </a:r>
            <a:r>
              <a:rPr lang="ko-KR" altLang="en-US" b="1" dirty="0">
                <a:latin typeface="+mn-ea"/>
                <a:cs typeface="함초롬돋움" panose="020B0504000101010101" pitchFamily="50" charset="-127"/>
              </a:rPr>
              <a:t>숙박시설</a:t>
            </a:r>
            <a:r>
              <a:rPr lang="en-US" altLang="ko-KR" b="1" dirty="0">
                <a:latin typeface="+mn-ea"/>
                <a:cs typeface="함초롬돋움" panose="020B0504000101010101" pitchFamily="50" charset="-127"/>
              </a:rPr>
              <a:t>, </a:t>
            </a:r>
            <a:r>
              <a:rPr lang="ko-KR" altLang="en-US" b="1" dirty="0">
                <a:latin typeface="+mn-ea"/>
                <a:cs typeface="함초롬돋움" panose="020B0504000101010101" pitchFamily="50" charset="-127"/>
              </a:rPr>
              <a:t>음식점</a:t>
            </a:r>
            <a:endParaRPr lang="en-US" altLang="ko-KR" b="1" dirty="0">
              <a:latin typeface="+mn-ea"/>
              <a:cs typeface="함초롬돋움" panose="020B0504000101010101" pitchFamily="50" charset="-127"/>
            </a:endParaRPr>
          </a:p>
          <a:p>
            <a:r>
              <a:rPr lang="en-US" altLang="ko-KR" b="1" dirty="0">
                <a:latin typeface="+mn-ea"/>
                <a:cs typeface="함초롬돋움" panose="020B0504000101010101" pitchFamily="50" charset="-127"/>
              </a:rPr>
              <a:t> - </a:t>
            </a:r>
            <a:r>
              <a:rPr lang="ko-KR" altLang="en-US" dirty="0" err="1">
                <a:latin typeface="+mn-ea"/>
                <a:cs typeface="함초롬돋움" panose="020B0504000101010101" pitchFamily="50" charset="-127"/>
              </a:rPr>
              <a:t>예방방역</a:t>
            </a:r>
            <a:r>
              <a:rPr lang="ko-KR" altLang="en-US" b="1" dirty="0">
                <a:latin typeface="+mn-ea"/>
                <a:cs typeface="함초롬돋움" panose="020B0504000101010101" pitchFamily="50" charset="-127"/>
              </a:rPr>
              <a:t> </a:t>
            </a:r>
            <a:r>
              <a:rPr lang="en-US" altLang="ko-KR" b="1" dirty="0">
                <a:latin typeface="+mn-ea"/>
                <a:cs typeface="함초롬돋움" panose="020B0504000101010101" pitchFamily="50" charset="-127"/>
              </a:rPr>
              <a:t>: </a:t>
            </a:r>
            <a:r>
              <a:rPr lang="ko-KR" altLang="en-US" b="1" dirty="0">
                <a:latin typeface="+mn-ea"/>
                <a:cs typeface="함초롬돋움" panose="020B0504000101010101" pitchFamily="50" charset="-127"/>
              </a:rPr>
              <a:t>경기장 주변 </a:t>
            </a:r>
            <a:r>
              <a:rPr lang="en-US" altLang="ko-KR" b="1" dirty="0">
                <a:latin typeface="+mn-ea"/>
                <a:cs typeface="함초롬돋움" panose="020B0504000101010101" pitchFamily="50" charset="-127"/>
              </a:rPr>
              <a:t>1</a:t>
            </a:r>
            <a:r>
              <a:rPr lang="ko-KR" altLang="en-US" b="1" dirty="0">
                <a:latin typeface="+mn-ea"/>
                <a:cs typeface="함초롬돋움" panose="020B0504000101010101" pitchFamily="50" charset="-127"/>
              </a:rPr>
              <a:t>일</a:t>
            </a:r>
            <a:r>
              <a:rPr lang="en-US" altLang="ko-KR" b="1" dirty="0">
                <a:latin typeface="+mn-ea"/>
                <a:cs typeface="함초롬돋움" panose="020B0504000101010101" pitchFamily="50" charset="-127"/>
              </a:rPr>
              <a:t> 1</a:t>
            </a:r>
            <a:r>
              <a:rPr lang="ko-KR" altLang="en-US" b="1" dirty="0">
                <a:latin typeface="+mn-ea"/>
                <a:cs typeface="함초롬돋움" panose="020B0504000101010101" pitchFamily="50" charset="-127"/>
              </a:rPr>
              <a:t>회 이상 방역 실시</a:t>
            </a:r>
            <a:r>
              <a:rPr lang="en-US" altLang="ko-KR" b="1" dirty="0">
                <a:latin typeface="+mn-ea"/>
                <a:cs typeface="함초롬돋움" panose="020B0504000101010101" pitchFamily="50" charset="-127"/>
              </a:rPr>
              <a:t>(2~3</a:t>
            </a:r>
            <a:r>
              <a:rPr lang="ko-KR" altLang="en-US" b="1" dirty="0">
                <a:latin typeface="+mn-ea"/>
                <a:cs typeface="함초롬돋움" panose="020B0504000101010101" pitchFamily="50" charset="-127"/>
              </a:rPr>
              <a:t>월중</a:t>
            </a:r>
            <a:r>
              <a:rPr lang="en-US" altLang="ko-KR" b="1" dirty="0">
                <a:latin typeface="+mn-ea"/>
                <a:cs typeface="함초롬돋움" panose="020B0504000101010101" pitchFamily="50" charset="-127"/>
              </a:rPr>
              <a:t>)</a:t>
            </a:r>
          </a:p>
          <a:p>
            <a:r>
              <a:rPr lang="en-US" altLang="ko-KR" b="1" dirty="0">
                <a:latin typeface="+mn-ea"/>
                <a:cs typeface="함초롬돋움" panose="020B0504000101010101" pitchFamily="50" charset="-127"/>
              </a:rPr>
              <a:t> - </a:t>
            </a:r>
            <a:r>
              <a:rPr lang="ko-KR" altLang="en-US" dirty="0">
                <a:latin typeface="+mn-ea"/>
                <a:cs typeface="함초롬돋움" panose="020B0504000101010101" pitchFamily="50" charset="-127"/>
              </a:rPr>
              <a:t>홍     보 </a:t>
            </a:r>
            <a:r>
              <a:rPr lang="en-US" altLang="ko-KR" b="1" dirty="0">
                <a:latin typeface="+mn-ea"/>
                <a:cs typeface="함초롬돋움" panose="020B0504000101010101" pitchFamily="50" charset="-127"/>
              </a:rPr>
              <a:t>: </a:t>
            </a:r>
            <a:r>
              <a:rPr lang="ko-KR" altLang="en-US" b="1" dirty="0">
                <a:latin typeface="+mn-ea"/>
                <a:cs typeface="함초롬돋움" panose="020B0504000101010101" pitchFamily="50" charset="-127"/>
              </a:rPr>
              <a:t>수시</a:t>
            </a:r>
            <a:r>
              <a:rPr lang="en-US" altLang="ko-KR" b="1" dirty="0">
                <a:latin typeface="+mn-ea"/>
                <a:cs typeface="함초롬돋움" panose="020B0504000101010101" pitchFamily="50" charset="-127"/>
              </a:rPr>
              <a:t>(</a:t>
            </a:r>
            <a:r>
              <a:rPr lang="ko-KR" altLang="en-US" b="1" dirty="0">
                <a:latin typeface="+mn-ea"/>
                <a:cs typeface="함초롬돋움" panose="020B0504000101010101" pitchFamily="50" charset="-127"/>
              </a:rPr>
              <a:t>언론 및 인터넷 </a:t>
            </a:r>
            <a:r>
              <a:rPr lang="en-US" altLang="ko-KR" b="1" dirty="0">
                <a:latin typeface="+mn-ea"/>
                <a:cs typeface="함초롬돋움" panose="020B0504000101010101" pitchFamily="50" charset="-127"/>
              </a:rPr>
              <a:t>: </a:t>
            </a:r>
            <a:r>
              <a:rPr lang="ko-KR" altLang="en-US" b="1" dirty="0">
                <a:latin typeface="+mn-ea"/>
                <a:cs typeface="함초롬돋움" panose="020B0504000101010101" pitchFamily="50" charset="-127"/>
              </a:rPr>
              <a:t>다양한 홍보매체 활용</a:t>
            </a:r>
            <a:r>
              <a:rPr lang="en-US" altLang="ko-KR" b="1" dirty="0">
                <a:latin typeface="+mn-ea"/>
                <a:cs typeface="함초롬돋움" panose="020B0504000101010101" pitchFamily="50" charset="-127"/>
              </a:rPr>
              <a:t>)</a:t>
            </a:r>
          </a:p>
          <a:p>
            <a:endParaRPr lang="en-US" altLang="ko-KR" b="1" dirty="0">
              <a:latin typeface="+mn-ea"/>
              <a:cs typeface="함초롬돋움" panose="020B0504000101010101" pitchFamily="50" charset="-127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ko-KR" altLang="en-US" b="1" dirty="0">
                <a:latin typeface="+mn-ea"/>
                <a:cs typeface="함초롬돋움" panose="020B0504000101010101" pitchFamily="50" charset="-127"/>
              </a:rPr>
              <a:t>진단 </a:t>
            </a:r>
            <a:r>
              <a:rPr lang="ko-KR" altLang="en-US" b="1" dirty="0" err="1">
                <a:latin typeface="+mn-ea"/>
                <a:cs typeface="함초롬돋움" panose="020B0504000101010101" pitchFamily="50" charset="-127"/>
              </a:rPr>
              <a:t>검사팀</a:t>
            </a:r>
            <a:r>
              <a:rPr lang="ko-KR" altLang="en-US" b="1" dirty="0">
                <a:latin typeface="+mn-ea"/>
                <a:cs typeface="함초롬돋움" panose="020B0504000101010101" pitchFamily="50" charset="-127"/>
              </a:rPr>
              <a:t> 운영</a:t>
            </a:r>
            <a:endParaRPr lang="en-US" altLang="ko-KR" b="1" dirty="0">
              <a:latin typeface="+mn-ea"/>
              <a:cs typeface="함초롬돋움" panose="020B0504000101010101" pitchFamily="50" charset="-127"/>
            </a:endParaRPr>
          </a:p>
          <a:p>
            <a:r>
              <a:rPr lang="en-US" altLang="ko-KR" b="1" dirty="0">
                <a:latin typeface="+mn-ea"/>
                <a:cs typeface="함초롬돋움" panose="020B0504000101010101" pitchFamily="50" charset="-127"/>
              </a:rPr>
              <a:t> - </a:t>
            </a:r>
            <a:r>
              <a:rPr lang="ko-KR" altLang="en-US" dirty="0">
                <a:latin typeface="+mn-ea"/>
                <a:cs typeface="함초롬돋움" panose="020B0504000101010101" pitchFamily="50" charset="-127"/>
              </a:rPr>
              <a:t>대     상</a:t>
            </a:r>
            <a:r>
              <a:rPr lang="ko-KR" altLang="en-US" b="1" dirty="0">
                <a:latin typeface="+mn-ea"/>
                <a:cs typeface="함초롬돋움" panose="020B0504000101010101" pitchFamily="50" charset="-127"/>
              </a:rPr>
              <a:t> </a:t>
            </a:r>
            <a:r>
              <a:rPr lang="en-US" altLang="ko-KR" b="1" dirty="0">
                <a:latin typeface="+mn-ea"/>
                <a:cs typeface="함초롬돋움" panose="020B0504000101010101" pitchFamily="50" charset="-127"/>
              </a:rPr>
              <a:t>: </a:t>
            </a:r>
            <a:r>
              <a:rPr lang="ko-KR" altLang="en-US" b="1" dirty="0">
                <a:latin typeface="+mn-ea"/>
                <a:cs typeface="함초롬돋움" panose="020B0504000101010101" pitchFamily="50" charset="-127"/>
              </a:rPr>
              <a:t>경기장</a:t>
            </a:r>
            <a:r>
              <a:rPr lang="en-US" altLang="ko-KR" b="1" dirty="0">
                <a:latin typeface="+mn-ea"/>
                <a:cs typeface="함초롬돋움" panose="020B0504000101010101" pitchFamily="50" charset="-127"/>
              </a:rPr>
              <a:t>, </a:t>
            </a:r>
            <a:r>
              <a:rPr lang="ko-KR" altLang="en-US" b="1" dirty="0">
                <a:latin typeface="+mn-ea"/>
                <a:cs typeface="함초롬돋움" panose="020B0504000101010101" pitchFamily="50" charset="-127"/>
              </a:rPr>
              <a:t>숙박시설</a:t>
            </a:r>
            <a:r>
              <a:rPr lang="en-US" altLang="ko-KR" b="1" dirty="0">
                <a:latin typeface="+mn-ea"/>
                <a:cs typeface="함초롬돋움" panose="020B0504000101010101" pitchFamily="50" charset="-127"/>
              </a:rPr>
              <a:t>, </a:t>
            </a:r>
            <a:r>
              <a:rPr lang="ko-KR" altLang="en-US" b="1" dirty="0">
                <a:latin typeface="+mn-ea"/>
                <a:cs typeface="함초롬돋움" panose="020B0504000101010101" pitchFamily="50" charset="-127"/>
              </a:rPr>
              <a:t>음식점 등</a:t>
            </a:r>
            <a:endParaRPr lang="en-US" altLang="ko-KR" b="1" dirty="0">
              <a:latin typeface="+mn-ea"/>
              <a:cs typeface="함초롬돋움" panose="020B0504000101010101" pitchFamily="50" charset="-127"/>
            </a:endParaRPr>
          </a:p>
          <a:p>
            <a:r>
              <a:rPr lang="en-US" altLang="ko-KR" b="1" dirty="0">
                <a:latin typeface="+mn-ea"/>
                <a:cs typeface="함초롬돋움" panose="020B0504000101010101" pitchFamily="50" charset="-127"/>
              </a:rPr>
              <a:t> - </a:t>
            </a:r>
            <a:r>
              <a:rPr lang="ko-KR" altLang="en-US" dirty="0">
                <a:latin typeface="+mn-ea"/>
                <a:cs typeface="함초롬돋움" panose="020B0504000101010101" pitchFamily="50" charset="-127"/>
              </a:rPr>
              <a:t>임     무</a:t>
            </a:r>
            <a:r>
              <a:rPr lang="ko-KR" altLang="en-US" b="1" dirty="0">
                <a:latin typeface="+mn-ea"/>
                <a:cs typeface="함초롬돋움" panose="020B0504000101010101" pitchFamily="50" charset="-127"/>
              </a:rPr>
              <a:t> </a:t>
            </a:r>
            <a:r>
              <a:rPr lang="en-US" altLang="ko-KR" b="1" dirty="0">
                <a:latin typeface="+mn-ea"/>
                <a:cs typeface="함초롬돋움" panose="020B0504000101010101" pitchFamily="50" charset="-127"/>
              </a:rPr>
              <a:t>: </a:t>
            </a:r>
            <a:r>
              <a:rPr lang="ko-KR" altLang="en-US" b="1" dirty="0">
                <a:latin typeface="+mn-ea"/>
                <a:cs typeface="함초롬돋움" panose="020B0504000101010101" pitchFamily="50" charset="-127"/>
              </a:rPr>
              <a:t>환자발생 관련 </a:t>
            </a:r>
            <a:r>
              <a:rPr lang="ko-KR" altLang="en-US" b="1" dirty="0" err="1">
                <a:latin typeface="+mn-ea"/>
                <a:cs typeface="함초롬돋움" panose="020B0504000101010101" pitchFamily="50" charset="-127"/>
              </a:rPr>
              <a:t>원인병원체</a:t>
            </a:r>
            <a:r>
              <a:rPr lang="ko-KR" altLang="en-US" b="1" dirty="0">
                <a:latin typeface="+mn-ea"/>
                <a:cs typeface="함초롬돋움" panose="020B0504000101010101" pitchFamily="50" charset="-127"/>
              </a:rPr>
              <a:t> 진단검사</a:t>
            </a:r>
            <a:r>
              <a:rPr lang="en-US" altLang="ko-KR" b="1" dirty="0">
                <a:latin typeface="+mn-ea"/>
                <a:cs typeface="함초롬돋움" panose="020B0504000101010101" pitchFamily="50" charset="-127"/>
              </a:rPr>
              <a:t>, </a:t>
            </a:r>
            <a:r>
              <a:rPr lang="ko-KR" altLang="en-US" b="1" dirty="0">
                <a:latin typeface="+mn-ea"/>
                <a:cs typeface="함초롬돋움" panose="020B0504000101010101" pitchFamily="50" charset="-127"/>
              </a:rPr>
              <a:t>감염원추적조사</a:t>
            </a:r>
            <a:endParaRPr lang="en-US" altLang="ko-KR" b="1" dirty="0">
              <a:latin typeface="+mn-ea"/>
              <a:cs typeface="함초롬돋움" panose="020B0504000101010101" pitchFamily="50" charset="-127"/>
            </a:endParaRPr>
          </a:p>
          <a:p>
            <a:endParaRPr lang="en-US" altLang="ko-KR" b="1" dirty="0">
              <a:latin typeface="+mn-ea"/>
              <a:cs typeface="함초롬돋움" panose="020B0504000101010101" pitchFamily="50" charset="-127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ko-KR" altLang="en-US" b="1" dirty="0">
                <a:latin typeface="+mn-ea"/>
                <a:cs typeface="함초롬돋움" panose="020B0504000101010101" pitchFamily="50" charset="-127"/>
              </a:rPr>
              <a:t>방역대책 비상연락망</a:t>
            </a:r>
            <a:endParaRPr lang="en-US" altLang="ko-KR" b="1" dirty="0">
              <a:latin typeface="+mn-ea"/>
              <a:cs typeface="함초롬돋움" panose="020B0504000101010101" pitchFamily="50" charset="-127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1547664" y="4287103"/>
            <a:ext cx="1889207" cy="503022"/>
          </a:xfrm>
          <a:prstGeom prst="rect">
            <a:avLst/>
          </a:prstGeom>
          <a:solidFill>
            <a:srgbClr val="D2A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spc="-1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함초롬돋움" panose="020B0504000101010101" pitchFamily="50" charset="-127"/>
                <a:ea typeface="함초롬돋움" panose="020B0504000101010101" pitchFamily="50" charset="-127"/>
                <a:cs typeface="함초롬돋움" panose="020B0504000101010101" pitchFamily="50" charset="-127"/>
              </a:rPr>
              <a:t>도체육회</a:t>
            </a:r>
            <a:endParaRPr lang="en-US" altLang="ko-KR" sz="1600" b="1" spc="-15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함초롬돋움" panose="020B0504000101010101" pitchFamily="50" charset="-127"/>
              <a:ea typeface="함초롬돋움" panose="020B0504000101010101" pitchFamily="50" charset="-127"/>
              <a:cs typeface="함초롬돋움" panose="020B0504000101010101" pitchFamily="50" charset="-127"/>
            </a:endParaRPr>
          </a:p>
          <a:p>
            <a:pPr algn="ctr"/>
            <a:r>
              <a:rPr lang="en-US" altLang="ko-KR" sz="1600" b="1" spc="-1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함초롬돋움" panose="020B0504000101010101" pitchFamily="50" charset="-127"/>
                <a:ea typeface="함초롬돋움" panose="020B0504000101010101" pitchFamily="50" charset="-127"/>
                <a:cs typeface="함초롬돋움" panose="020B0504000101010101" pitchFamily="50" charset="-127"/>
              </a:rPr>
              <a:t>717-7100</a:t>
            </a:r>
            <a:endParaRPr lang="ko-KR" altLang="en-US" sz="1600" b="1" spc="-15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함초롬돋움" panose="020B0504000101010101" pitchFamily="50" charset="-127"/>
              <a:ea typeface="함초롬돋움" panose="020B0504000101010101" pitchFamily="50" charset="-127"/>
              <a:cs typeface="함초롬돋움" panose="020B0504000101010101" pitchFamily="50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5057800" y="4287103"/>
            <a:ext cx="2106488" cy="503022"/>
          </a:xfrm>
          <a:prstGeom prst="rect">
            <a:avLst/>
          </a:prstGeom>
          <a:solidFill>
            <a:srgbClr val="D2A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spc="-1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함초롬돋움" panose="020B0504000101010101" pitchFamily="50" charset="-127"/>
                <a:ea typeface="함초롬돋움" panose="020B0504000101010101" pitchFamily="50" charset="-127"/>
                <a:cs typeface="함초롬돋움" panose="020B0504000101010101" pitchFamily="50" charset="-127"/>
              </a:rPr>
              <a:t>상황실</a:t>
            </a:r>
            <a:endParaRPr lang="en-US" altLang="ko-KR" sz="1600" b="1" spc="-15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함초롬돋움" panose="020B0504000101010101" pitchFamily="50" charset="-127"/>
              <a:ea typeface="함초롬돋움" panose="020B0504000101010101" pitchFamily="50" charset="-127"/>
              <a:cs typeface="함초롬돋움" panose="020B0504000101010101" pitchFamily="50" charset="-127"/>
            </a:endParaRPr>
          </a:p>
          <a:p>
            <a:pPr algn="ctr"/>
            <a:r>
              <a:rPr lang="en-US" altLang="ko-KR" sz="1600" b="1" spc="-1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함초롬돋움" panose="020B0504000101010101" pitchFamily="50" charset="-127"/>
                <a:ea typeface="함초롬돋움" panose="020B0504000101010101" pitchFamily="50" charset="-127"/>
                <a:cs typeface="함초롬돋움" panose="020B0504000101010101" pitchFamily="50" charset="-127"/>
              </a:rPr>
              <a:t>(064-000-0000)</a:t>
            </a:r>
            <a:endParaRPr lang="ko-KR" altLang="en-US" sz="1600" b="1" spc="-15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함초롬돋움" panose="020B0504000101010101" pitchFamily="50" charset="-127"/>
              <a:ea typeface="함초롬돋움" panose="020B0504000101010101" pitchFamily="50" charset="-127"/>
              <a:cs typeface="함초롬돋움" panose="020B0504000101010101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5057800" y="5254789"/>
            <a:ext cx="2106488" cy="503022"/>
          </a:xfrm>
          <a:prstGeom prst="rect">
            <a:avLst/>
          </a:prstGeom>
          <a:solidFill>
            <a:srgbClr val="D2A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spc="-1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함초롬돋움" panose="020B0504000101010101" pitchFamily="50" charset="-127"/>
                <a:ea typeface="함초롬돋움" panose="020B0504000101010101" pitchFamily="50" charset="-127"/>
                <a:cs typeface="함초롬돋움" panose="020B0504000101010101" pitchFamily="50" charset="-127"/>
              </a:rPr>
              <a:t>도 방역대책지원본부</a:t>
            </a:r>
            <a:endParaRPr lang="en-US" altLang="ko-KR" sz="1600" b="1" spc="-15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함초롬돋움" panose="020B0504000101010101" pitchFamily="50" charset="-127"/>
              <a:ea typeface="함초롬돋움" panose="020B0504000101010101" pitchFamily="50" charset="-127"/>
              <a:cs typeface="함초롬돋움" panose="020B0504000101010101" pitchFamily="50" charset="-127"/>
            </a:endParaRPr>
          </a:p>
          <a:p>
            <a:pPr algn="ctr"/>
            <a:r>
              <a:rPr lang="en-US" altLang="ko-KR" sz="1600" b="1" spc="-1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함초롬돋움" panose="020B0504000101010101" pitchFamily="50" charset="-127"/>
                <a:ea typeface="함초롬돋움" panose="020B0504000101010101" pitchFamily="50" charset="-127"/>
                <a:cs typeface="함초롬돋움" panose="020B0504000101010101" pitchFamily="50" charset="-127"/>
              </a:rPr>
              <a:t>(064-000-0000)</a:t>
            </a:r>
            <a:endParaRPr lang="ko-KR" altLang="en-US" sz="1600" b="1" spc="-15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함초롬돋움" panose="020B0504000101010101" pitchFamily="50" charset="-127"/>
              <a:ea typeface="함초롬돋움" panose="020B0504000101010101" pitchFamily="50" charset="-127"/>
              <a:cs typeface="함초롬돋움" panose="020B0504000101010101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5057800" y="6222475"/>
            <a:ext cx="2106488" cy="503022"/>
          </a:xfrm>
          <a:prstGeom prst="rect">
            <a:avLst/>
          </a:prstGeom>
          <a:solidFill>
            <a:srgbClr val="D2A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spc="-15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함초롬돋움" panose="020B0504000101010101" pitchFamily="50" charset="-127"/>
                <a:ea typeface="함초롬돋움" panose="020B0504000101010101" pitchFamily="50" charset="-127"/>
                <a:cs typeface="함초롬돋움" panose="020B0504000101010101" pitchFamily="50" charset="-127"/>
              </a:rPr>
              <a:t>양시</a:t>
            </a:r>
            <a:r>
              <a:rPr lang="ko-KR" altLang="en-US" sz="1600" b="1" spc="-1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함초롬돋움" panose="020B0504000101010101" pitchFamily="50" charset="-127"/>
                <a:ea typeface="함초롬돋움" panose="020B0504000101010101" pitchFamily="50" charset="-127"/>
                <a:cs typeface="함초롬돋움" panose="020B0504000101010101" pitchFamily="50" charset="-127"/>
              </a:rPr>
              <a:t> 방역본부</a:t>
            </a:r>
          </a:p>
        </p:txBody>
      </p:sp>
      <p:cxnSp>
        <p:nvCxnSpPr>
          <p:cNvPr id="8" name="직선 화살표 연결선 7"/>
          <p:cNvCxnSpPr/>
          <p:nvPr/>
        </p:nvCxnSpPr>
        <p:spPr>
          <a:xfrm>
            <a:off x="3635896" y="4565257"/>
            <a:ext cx="1296144" cy="0"/>
          </a:xfrm>
          <a:prstGeom prst="straightConnector1">
            <a:avLst/>
          </a:prstGeom>
          <a:ln w="635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화살표 연결선 12"/>
          <p:cNvCxnSpPr/>
          <p:nvPr/>
        </p:nvCxnSpPr>
        <p:spPr>
          <a:xfrm flipV="1">
            <a:off x="6111044" y="4937417"/>
            <a:ext cx="0" cy="317372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직선 화살표 연결선 15"/>
          <p:cNvCxnSpPr/>
          <p:nvPr/>
        </p:nvCxnSpPr>
        <p:spPr>
          <a:xfrm flipV="1">
            <a:off x="6111044" y="5905103"/>
            <a:ext cx="0" cy="317372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1706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26"/>
          <p:cNvSpPr>
            <a:spLocks noChangeArrowheads="1"/>
          </p:cNvSpPr>
          <p:nvPr/>
        </p:nvSpPr>
        <p:spPr bwMode="auto">
          <a:xfrm>
            <a:off x="125760" y="-99392"/>
            <a:ext cx="8892480" cy="7056784"/>
          </a:xfrm>
          <a:prstGeom prst="rect">
            <a:avLst/>
          </a:prstGeom>
          <a:solidFill>
            <a:srgbClr val="FFF6DD">
              <a:alpha val="30000"/>
            </a:srgbClr>
          </a:solidFill>
          <a:ln w="12700">
            <a:solidFill>
              <a:schemeClr val="accent4">
                <a:lumMod val="75000"/>
              </a:schemeClr>
            </a:solidFill>
            <a:prstDash val="dash"/>
            <a:miter lim="800000"/>
            <a:headEnd/>
            <a:tailEnd/>
          </a:ln>
        </p:spPr>
        <p:txBody>
          <a:bodyPr wrap="none" lIns="87275" tIns="43639" rIns="87275" bIns="43639" anchor="ctr"/>
          <a:lstStyle/>
          <a:p>
            <a:pPr algn="just">
              <a:spcBef>
                <a:spcPts val="1000"/>
              </a:spcBef>
            </a:pPr>
            <a:endParaRPr lang="en-US" altLang="ko-KR" dirty="0">
              <a:solidFill>
                <a:srgbClr val="373A4F"/>
              </a:solidFill>
              <a:latin typeface="함초롬돋움" panose="020B0504000101010101" pitchFamily="50" charset="-127"/>
              <a:ea typeface="함초롬돋움" panose="020B0504000101010101" pitchFamily="50" charset="-127"/>
              <a:cs typeface="함초롬돋움" panose="020B0504000101010101" pitchFamily="50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1520" y="332656"/>
            <a:ext cx="856895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돋움" panose="020B0504000101010101" pitchFamily="50" charset="-127"/>
              </a:rPr>
              <a:t>② 소방안전 대책</a:t>
            </a:r>
            <a:endParaRPr lang="en-US" altLang="ko-KR" b="1" dirty="0">
              <a:latin typeface="HY견고딕" panose="02030600000101010101" pitchFamily="18" charset="-127"/>
              <a:ea typeface="HY견고딕" panose="02030600000101010101" pitchFamily="18" charset="-127"/>
              <a:cs typeface="함초롬돋움" panose="020B0504000101010101" pitchFamily="50" charset="-127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b="1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정밀 소방안전점검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으로 화재취약요인 사전 제거</a:t>
            </a:r>
            <a:endParaRPr lang="en-US" altLang="ko-KR" dirty="0">
              <a:latin typeface="맑은 고딕" panose="020B0503020000020004" pitchFamily="50" charset="-127"/>
              <a:ea typeface="맑은 고딕" panose="020B0503020000020004" pitchFamily="50" charset="-127"/>
              <a:cs typeface="함초롬돋움" panose="020B0504000101010101" pitchFamily="50" charset="-127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b="1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임시</a:t>
            </a:r>
            <a:r>
              <a:rPr lang="en-US" altLang="ko-KR" b="1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119 </a:t>
            </a:r>
            <a:r>
              <a:rPr lang="ko-KR" altLang="en-US" b="1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안전센터 운영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 등 행사장 </a:t>
            </a:r>
            <a:r>
              <a:rPr lang="ko-KR" altLang="en-US" dirty="0" err="1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소방력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 전진배치</a:t>
            </a:r>
            <a:endParaRPr lang="en-US" altLang="ko-KR" dirty="0">
              <a:latin typeface="맑은 고딕" panose="020B0503020000020004" pitchFamily="50" charset="-127"/>
              <a:ea typeface="맑은 고딕" panose="020B0503020000020004" pitchFamily="50" charset="-127"/>
              <a:cs typeface="함초롬돋움" panose="020B0504000101010101" pitchFamily="50" charset="-127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b="1" dirty="0" err="1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화재특별</a:t>
            </a:r>
            <a:r>
              <a:rPr lang="ko-KR" altLang="en-US" b="1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 경계근무 실시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 등 </a:t>
            </a:r>
            <a:r>
              <a:rPr lang="ko-KR" altLang="en-US" dirty="0" err="1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예찰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 활동 강화</a:t>
            </a:r>
            <a:endParaRPr lang="en-US" altLang="ko-KR" dirty="0">
              <a:latin typeface="맑은 고딕" panose="020B0503020000020004" pitchFamily="50" charset="-127"/>
              <a:ea typeface="맑은 고딕" panose="020B0503020000020004" pitchFamily="50" charset="-127"/>
              <a:cs typeface="함초롬돋움" panose="020B0504000101010101" pitchFamily="50" charset="-127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b="1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상황발생대비 비상대응태세 구축 운영</a:t>
            </a:r>
            <a:endParaRPr lang="en-US" altLang="ko-KR" b="1" dirty="0">
              <a:latin typeface="맑은 고딕" panose="020B0503020000020004" pitchFamily="50" charset="-127"/>
              <a:ea typeface="맑은 고딕" panose="020B0503020000020004" pitchFamily="50" charset="-127"/>
              <a:cs typeface="함초롬돋움" panose="020B0504000101010101" pitchFamily="50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1520" y="2699628"/>
            <a:ext cx="8568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>
                <a:latin typeface="HY견고딕" panose="02030600000101010101" pitchFamily="18" charset="-127"/>
                <a:ea typeface="HY견고딕" panose="02030600000101010101" pitchFamily="18" charset="-127"/>
                <a:cs typeface="함초롬돋움" panose="020B0504000101010101" pitchFamily="50" charset="-127"/>
              </a:rPr>
              <a:t>▣ 추진체계</a:t>
            </a:r>
            <a:endParaRPr lang="en-US" altLang="ko-KR" b="1" dirty="0">
              <a:latin typeface="HY견고딕" panose="02030600000101010101" pitchFamily="18" charset="-127"/>
              <a:ea typeface="HY견고딕" panose="02030600000101010101" pitchFamily="18" charset="-127"/>
              <a:cs typeface="함초롬돋움" panose="020B0504000101010101" pitchFamily="50" charset="-127"/>
            </a:endParaRPr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3490695"/>
              </p:ext>
            </p:extLst>
          </p:nvPr>
        </p:nvGraphicFramePr>
        <p:xfrm>
          <a:off x="616966" y="3140969"/>
          <a:ext cx="7838059" cy="3456383"/>
        </p:xfrm>
        <a:graphic>
          <a:graphicData uri="http://schemas.openxmlformats.org/drawingml/2006/table">
            <a:tbl>
              <a:tblPr/>
              <a:tblGrid>
                <a:gridCol w="1105140">
                  <a:extLst>
                    <a:ext uri="{9D8B030D-6E8A-4147-A177-3AD203B41FA5}">
                      <a16:colId xmlns:a16="http://schemas.microsoft.com/office/drawing/2014/main" val="681495943"/>
                    </a:ext>
                  </a:extLst>
                </a:gridCol>
                <a:gridCol w="1105140">
                  <a:extLst>
                    <a:ext uri="{9D8B030D-6E8A-4147-A177-3AD203B41FA5}">
                      <a16:colId xmlns:a16="http://schemas.microsoft.com/office/drawing/2014/main" val="3265897808"/>
                    </a:ext>
                  </a:extLst>
                </a:gridCol>
                <a:gridCol w="402997">
                  <a:extLst>
                    <a:ext uri="{9D8B030D-6E8A-4147-A177-3AD203B41FA5}">
                      <a16:colId xmlns:a16="http://schemas.microsoft.com/office/drawing/2014/main" val="1474400474"/>
                    </a:ext>
                  </a:extLst>
                </a:gridCol>
                <a:gridCol w="1105140">
                  <a:extLst>
                    <a:ext uri="{9D8B030D-6E8A-4147-A177-3AD203B41FA5}">
                      <a16:colId xmlns:a16="http://schemas.microsoft.com/office/drawing/2014/main" val="1795357188"/>
                    </a:ext>
                  </a:extLst>
                </a:gridCol>
                <a:gridCol w="1105140">
                  <a:extLst>
                    <a:ext uri="{9D8B030D-6E8A-4147-A177-3AD203B41FA5}">
                      <a16:colId xmlns:a16="http://schemas.microsoft.com/office/drawing/2014/main" val="3743910939"/>
                    </a:ext>
                  </a:extLst>
                </a:gridCol>
                <a:gridCol w="503304">
                  <a:extLst>
                    <a:ext uri="{9D8B030D-6E8A-4147-A177-3AD203B41FA5}">
                      <a16:colId xmlns:a16="http://schemas.microsoft.com/office/drawing/2014/main" val="4125772509"/>
                    </a:ext>
                  </a:extLst>
                </a:gridCol>
                <a:gridCol w="1255599">
                  <a:extLst>
                    <a:ext uri="{9D8B030D-6E8A-4147-A177-3AD203B41FA5}">
                      <a16:colId xmlns:a16="http://schemas.microsoft.com/office/drawing/2014/main" val="3055638614"/>
                    </a:ext>
                  </a:extLst>
                </a:gridCol>
                <a:gridCol w="1255599">
                  <a:extLst>
                    <a:ext uri="{9D8B030D-6E8A-4147-A177-3AD203B41FA5}">
                      <a16:colId xmlns:a16="http://schemas.microsoft.com/office/drawing/2014/main" val="2904199704"/>
                    </a:ext>
                  </a:extLst>
                </a:gridCol>
              </a:tblGrid>
              <a:tr h="410467">
                <a:tc rowSpan="2"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002" marR="75002" marT="20736" marB="20736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도 재해대책본부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002" marR="75002" marT="20736" marB="2073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002" marR="75002" marT="20736" marB="2073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28891"/>
                  </a:ext>
                </a:extLst>
              </a:tr>
              <a:tr h="351012">
                <a:tc gridSpan="3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002" marR="75002" marT="20736" marB="20736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002" marR="75002" marT="20736" marB="2073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1532889"/>
                  </a:ext>
                </a:extLst>
              </a:tr>
              <a:tr h="410467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종합상황실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002" marR="75002" marT="20736" marB="2073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002" marR="75002" marT="20736" marB="2073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소방안전지휘본부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002" marR="75002" marT="20736" marB="2073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002" marR="75002" marT="20736" marB="2073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서귀포시</a:t>
                      </a:r>
                      <a:r>
                        <a:rPr lang="en-US" altLang="ko-KR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재난상황실</a:t>
                      </a:r>
                      <a:r>
                        <a:rPr lang="en-US" altLang="ko-KR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002" marR="75002" marT="20736" marB="2073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6279410"/>
                  </a:ext>
                </a:extLst>
              </a:tr>
              <a:tr h="35101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002" marR="75002" marT="20736" marB="20736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002" marR="75002" marT="20736" marB="20736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002" marR="75002" marT="20736" marB="2073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002" marR="75002" marT="20736" marB="20736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002" marR="75002" marT="20736" marB="2073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002" marR="75002" marT="20736" marB="2073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002" marR="75002" marT="20736" marB="20736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002" marR="75002" marT="20736" marB="20736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1510992"/>
                  </a:ext>
                </a:extLst>
              </a:tr>
              <a:tr h="410467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진료소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002" marR="75002" marT="20736" marB="2073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002" marR="75002" marT="20736" marB="2073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임시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119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안전센터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002" marR="75002" marT="20736" marB="2073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002" marR="75002" marT="20736" marB="2073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자위소방대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002" marR="75002" marT="20736" marB="2073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3965373"/>
                  </a:ext>
                </a:extLst>
              </a:tr>
              <a:tr h="35101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002" marR="75002" marT="20736" marB="20736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002" marR="75002" marT="20736" marB="20736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002" marR="75002" marT="20736" marB="2073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002" marR="75002" marT="20736" marB="20736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002" marR="75002" marT="20736" marB="2073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002" marR="75002" marT="20736" marB="2073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002" marR="75002" marT="20736" marB="20736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002" marR="75002" marT="20736" marB="20736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7973061"/>
                  </a:ext>
                </a:extLst>
              </a:tr>
              <a:tr h="35101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002" marR="75002" marT="20736" marB="20736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002" marR="75002" marT="20736" marB="2073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002" marR="75002" marT="20736" marB="20736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002" marR="75002" marT="20736" marB="20736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002" marR="75002" marT="20736" marB="2073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002" marR="75002" marT="20736" marB="20736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002" marR="75002" marT="20736" marB="20736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002" marR="75002" marT="20736" marB="2073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4009448"/>
                  </a:ext>
                </a:extLst>
              </a:tr>
              <a:tr h="410467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119</a:t>
                      </a: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구조구급대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002" marR="75002" marT="20736" marB="2073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002" marR="75002" marT="20736" marB="2073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화재진압대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002" marR="75002" marT="20736" marB="2073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002" marR="75002" marT="20736" marB="2073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예방홍보팀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002" marR="75002" marT="20736" marB="2073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0288071"/>
                  </a:ext>
                </a:extLst>
              </a:tr>
              <a:tr h="410467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119</a:t>
                      </a: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구급차 </a:t>
                      </a:r>
                      <a:r>
                        <a:rPr lang="en-US" altLang="ko-KR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</a:t>
                      </a: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대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002" marR="75002" marT="20736" marB="2073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소방펌프차 </a:t>
                      </a:r>
                      <a:r>
                        <a:rPr lang="en-US" altLang="ko-KR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대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002" marR="75002" marT="20736" marB="2073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이동체험차량 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대 운영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002" marR="75002" marT="20736" marB="2073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35101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38945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26"/>
          <p:cNvSpPr>
            <a:spLocks noChangeArrowheads="1"/>
          </p:cNvSpPr>
          <p:nvPr/>
        </p:nvSpPr>
        <p:spPr bwMode="auto">
          <a:xfrm>
            <a:off x="125760" y="-99392"/>
            <a:ext cx="8892480" cy="7056784"/>
          </a:xfrm>
          <a:prstGeom prst="rect">
            <a:avLst/>
          </a:prstGeom>
          <a:solidFill>
            <a:srgbClr val="FFF6DD">
              <a:alpha val="30000"/>
            </a:srgbClr>
          </a:solidFill>
          <a:ln w="12700">
            <a:solidFill>
              <a:schemeClr val="accent4">
                <a:lumMod val="75000"/>
              </a:schemeClr>
            </a:solidFill>
            <a:prstDash val="dash"/>
            <a:miter lim="800000"/>
            <a:headEnd/>
            <a:tailEnd/>
          </a:ln>
        </p:spPr>
        <p:txBody>
          <a:bodyPr wrap="none" lIns="87275" tIns="43639" rIns="87275" bIns="43639" anchor="ctr"/>
          <a:lstStyle/>
          <a:p>
            <a:pPr algn="just">
              <a:spcBef>
                <a:spcPts val="1000"/>
              </a:spcBef>
            </a:pPr>
            <a:endParaRPr lang="en-US" altLang="ko-KR" dirty="0">
              <a:solidFill>
                <a:srgbClr val="373A4F"/>
              </a:solidFill>
              <a:latin typeface="함초롬돋움" panose="020B0504000101010101" pitchFamily="50" charset="-127"/>
              <a:ea typeface="함초롬돋움" panose="020B0504000101010101" pitchFamily="50" charset="-127"/>
              <a:cs typeface="함초롬돋움" panose="020B0504000101010101" pitchFamily="50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1520" y="332656"/>
            <a:ext cx="8568952" cy="5770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돋움" panose="020B0504000101010101" pitchFamily="50" charset="-127"/>
              </a:rPr>
              <a:t>▣ 소방안전 운영세부계획</a:t>
            </a:r>
            <a:endParaRPr lang="en-US" altLang="ko-KR" b="1" dirty="0">
              <a:latin typeface="HY견고딕" panose="02030600000101010101" pitchFamily="18" charset="-127"/>
              <a:ea typeface="HY견고딕" panose="02030600000101010101" pitchFamily="18" charset="-127"/>
              <a:cs typeface="함초롬돋움" panose="020B0504000101010101" pitchFamily="50" charset="-127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ko-KR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cs typeface="함초롬돋움" panose="020B0504000101010101" pitchFamily="50" charset="-127"/>
              </a:rPr>
              <a:t>소방안전지휘본부 운영</a:t>
            </a:r>
            <a:endParaRPr lang="en-US" altLang="ko-K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cs typeface="함초롬돋움" panose="020B0504000101010101" pitchFamily="50" charset="-127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dirty="0" err="1">
                <a:latin typeface="+mn-ea"/>
                <a:cs typeface="함초롬돋움" panose="020B0504000101010101" pitchFamily="50" charset="-127"/>
              </a:rPr>
              <a:t>추진기간</a:t>
            </a:r>
            <a:r>
              <a:rPr lang="ko-KR" altLang="en-US" dirty="0">
                <a:latin typeface="+mn-ea"/>
                <a:cs typeface="함초롬돋움" panose="020B0504000101010101" pitchFamily="50" charset="-127"/>
              </a:rPr>
              <a:t> </a:t>
            </a:r>
            <a:r>
              <a:rPr lang="en-US" altLang="ko-KR" dirty="0">
                <a:latin typeface="+mn-ea"/>
                <a:cs typeface="함초롬돋움" panose="020B0504000101010101" pitchFamily="50" charset="-127"/>
              </a:rPr>
              <a:t>: </a:t>
            </a:r>
            <a:r>
              <a:rPr lang="en-US" altLang="ko-KR" dirty="0">
                <a:latin typeface="+mn-ea"/>
                <a:ea typeface="문체부 제목 돋음체" panose="020B0609000101010101" pitchFamily="49" charset="-127"/>
                <a:cs typeface="함초롬돋움" panose="020B0504000101010101" pitchFamily="50" charset="-127"/>
              </a:rPr>
              <a:t>’22. 10. 28 ~ 10. 30.(3</a:t>
            </a:r>
            <a:r>
              <a:rPr lang="ko-KR" altLang="en-US" dirty="0">
                <a:latin typeface="+mn-ea"/>
                <a:ea typeface="문체부 제목 돋음체" panose="020B0609000101010101" pitchFamily="49" charset="-127"/>
                <a:cs typeface="함초롬돋움" panose="020B0504000101010101" pitchFamily="50" charset="-127"/>
              </a:rPr>
              <a:t>일간</a:t>
            </a:r>
            <a:r>
              <a:rPr lang="en-US" altLang="ko-KR" dirty="0">
                <a:latin typeface="+mn-ea"/>
                <a:ea typeface="문체부 제목 돋음체" panose="020B0609000101010101" pitchFamily="49" charset="-127"/>
                <a:cs typeface="함초롬돋움" panose="020B0504000101010101" pitchFamily="50" charset="-127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dirty="0">
                <a:latin typeface="+mn-ea"/>
                <a:cs typeface="함초롬돋움" panose="020B0504000101010101" pitchFamily="50" charset="-127"/>
              </a:rPr>
              <a:t>장      소 </a:t>
            </a:r>
            <a:r>
              <a:rPr lang="en-US" altLang="ko-KR" dirty="0">
                <a:latin typeface="+mn-ea"/>
                <a:cs typeface="함초롬돋움" panose="020B0504000101010101" pitchFamily="50" charset="-127"/>
              </a:rPr>
              <a:t>: </a:t>
            </a:r>
            <a:r>
              <a:rPr lang="ko-KR" altLang="en-US" dirty="0" err="1">
                <a:latin typeface="+mn-ea"/>
                <a:cs typeface="함초롬돋움" panose="020B0504000101010101" pitchFamily="50" charset="-127"/>
              </a:rPr>
              <a:t>강창학</a:t>
            </a:r>
            <a:r>
              <a:rPr lang="ko-KR" altLang="en-US" dirty="0">
                <a:latin typeface="+mn-ea"/>
                <a:cs typeface="함초롬돋움" panose="020B0504000101010101" pitchFamily="50" charset="-127"/>
              </a:rPr>
              <a:t> 종합경기장 종합상황실 내</a:t>
            </a:r>
            <a:endParaRPr lang="en-US" altLang="ko-KR" dirty="0">
              <a:latin typeface="+mn-ea"/>
              <a:cs typeface="함초롬돋움" panose="020B0504000101010101" pitchFamily="50" charset="-127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dirty="0">
                <a:latin typeface="+mn-ea"/>
                <a:cs typeface="함초롬돋움" panose="020B0504000101010101" pitchFamily="50" charset="-127"/>
              </a:rPr>
              <a:t>인      </a:t>
            </a:r>
            <a:r>
              <a:rPr lang="ko-KR" altLang="en-US" dirty="0" err="1">
                <a:latin typeface="+mn-ea"/>
                <a:cs typeface="함초롬돋움" panose="020B0504000101010101" pitchFamily="50" charset="-127"/>
              </a:rPr>
              <a:t>력</a:t>
            </a:r>
            <a:r>
              <a:rPr lang="ko-KR" altLang="en-US" dirty="0">
                <a:latin typeface="+mn-ea"/>
                <a:cs typeface="함초롬돋움" panose="020B0504000101010101" pitchFamily="50" charset="-127"/>
              </a:rPr>
              <a:t> </a:t>
            </a:r>
            <a:r>
              <a:rPr lang="en-US" altLang="ko-KR" dirty="0">
                <a:latin typeface="+mn-ea"/>
                <a:cs typeface="함초롬돋움" panose="020B0504000101010101" pitchFamily="50" charset="-127"/>
              </a:rPr>
              <a:t>: 1</a:t>
            </a:r>
            <a:r>
              <a:rPr lang="ko-KR" altLang="en-US" dirty="0">
                <a:latin typeface="+mn-ea"/>
                <a:cs typeface="함초롬돋움" panose="020B0504000101010101" pitchFamily="50" charset="-127"/>
              </a:rPr>
              <a:t>일 </a:t>
            </a:r>
            <a:r>
              <a:rPr lang="en-US" altLang="ko-KR" dirty="0">
                <a:latin typeface="+mn-ea"/>
                <a:cs typeface="함초롬돋움" panose="020B0504000101010101" pitchFamily="50" charset="-127"/>
              </a:rPr>
              <a:t>2</a:t>
            </a:r>
            <a:r>
              <a:rPr lang="ko-KR" altLang="en-US" dirty="0">
                <a:latin typeface="+mn-ea"/>
                <a:cs typeface="함초롬돋움" panose="020B0504000101010101" pitchFamily="50" charset="-127"/>
              </a:rPr>
              <a:t>명</a:t>
            </a:r>
            <a:r>
              <a:rPr lang="en-US" altLang="ko-KR" dirty="0">
                <a:latin typeface="+mn-ea"/>
                <a:cs typeface="함초롬돋움" panose="020B0504000101010101" pitchFamily="50" charset="-127"/>
              </a:rPr>
              <a:t>(</a:t>
            </a:r>
            <a:r>
              <a:rPr lang="ko-KR" altLang="en-US" dirty="0">
                <a:latin typeface="+mn-ea"/>
                <a:cs typeface="함초롬돋움" panose="020B0504000101010101" pitchFamily="50" charset="-127"/>
              </a:rPr>
              <a:t>道 본부 </a:t>
            </a:r>
            <a:r>
              <a:rPr lang="en-US" altLang="ko-KR" dirty="0">
                <a:latin typeface="+mn-ea"/>
                <a:cs typeface="함초롬돋움" panose="020B0504000101010101" pitchFamily="50" charset="-127"/>
              </a:rPr>
              <a:t>1, </a:t>
            </a:r>
            <a:r>
              <a:rPr lang="ko-KR" altLang="en-US" dirty="0">
                <a:latin typeface="+mn-ea"/>
                <a:cs typeface="함초롬돋움" panose="020B0504000101010101" pitchFamily="50" charset="-127"/>
              </a:rPr>
              <a:t>서귀포소방서 </a:t>
            </a:r>
            <a:r>
              <a:rPr lang="en-US" altLang="ko-KR" dirty="0">
                <a:latin typeface="+mn-ea"/>
                <a:cs typeface="함초롬돋움" panose="020B0504000101010101" pitchFamily="50" charset="-127"/>
              </a:rPr>
              <a:t>1)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dirty="0">
                <a:latin typeface="+mn-ea"/>
                <a:cs typeface="함초롬돋움" panose="020B0504000101010101" pitchFamily="50" charset="-127"/>
              </a:rPr>
              <a:t>중점 </a:t>
            </a:r>
            <a:r>
              <a:rPr lang="ko-KR" altLang="en-US" dirty="0" err="1">
                <a:latin typeface="+mn-ea"/>
                <a:cs typeface="함초롬돋움" panose="020B0504000101010101" pitchFamily="50" charset="-127"/>
              </a:rPr>
              <a:t>근무사항</a:t>
            </a:r>
            <a:endParaRPr lang="en-US" altLang="ko-KR" dirty="0">
              <a:latin typeface="+mn-ea"/>
              <a:cs typeface="함초롬돋움" panose="020B0504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dirty="0">
                <a:latin typeface="+mn-ea"/>
                <a:cs typeface="함초롬돋움" panose="020B0504000101010101" pitchFamily="50" charset="-127"/>
              </a:rPr>
              <a:t>  - </a:t>
            </a:r>
            <a:r>
              <a:rPr lang="ko-KR" altLang="en-US" dirty="0">
                <a:latin typeface="+mn-ea"/>
                <a:cs typeface="함초롬돋움" panose="020B0504000101010101" pitchFamily="50" charset="-127"/>
              </a:rPr>
              <a:t>제</a:t>
            </a:r>
            <a:r>
              <a:rPr lang="en-US" altLang="ko-KR" dirty="0">
                <a:latin typeface="+mn-ea"/>
                <a:cs typeface="함초롬돋움" panose="020B0504000101010101" pitchFamily="50" charset="-127"/>
              </a:rPr>
              <a:t>56</a:t>
            </a:r>
            <a:r>
              <a:rPr lang="ko-KR" altLang="en-US" dirty="0">
                <a:latin typeface="+mn-ea"/>
                <a:cs typeface="함초롬돋움" panose="020B0504000101010101" pitchFamily="50" charset="-127"/>
              </a:rPr>
              <a:t>회 제주특별자치도민체육대회 소방안전관리 총괄</a:t>
            </a:r>
            <a:endParaRPr lang="en-US" altLang="ko-KR" dirty="0">
              <a:latin typeface="+mn-ea"/>
              <a:cs typeface="함초롬돋움" panose="020B0504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dirty="0">
                <a:latin typeface="+mn-ea"/>
                <a:cs typeface="함초롬돋움" panose="020B0504000101010101" pitchFamily="50" charset="-127"/>
              </a:rPr>
              <a:t>  - </a:t>
            </a:r>
            <a:r>
              <a:rPr lang="ko-KR" altLang="en-US" dirty="0">
                <a:latin typeface="+mn-ea"/>
                <a:cs typeface="함초롬돋움" panose="020B0504000101010101" pitchFamily="50" charset="-127"/>
              </a:rPr>
              <a:t>행사 종합상황실 및 유관기관 공조체제 구축</a:t>
            </a:r>
            <a:endParaRPr lang="en-US" altLang="ko-KR" dirty="0">
              <a:latin typeface="+mn-ea"/>
              <a:cs typeface="함초롬돋움" panose="020B0504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dirty="0">
                <a:latin typeface="+mn-ea"/>
                <a:cs typeface="함초롬돋움" panose="020B0504000101010101" pitchFamily="50" charset="-127"/>
              </a:rPr>
              <a:t>  - </a:t>
            </a:r>
            <a:r>
              <a:rPr lang="ko-KR" altLang="en-US" dirty="0">
                <a:latin typeface="+mn-ea"/>
                <a:cs typeface="함초롬돋움" panose="020B0504000101010101" pitchFamily="50" charset="-127"/>
              </a:rPr>
              <a:t>근무일지 작성</a:t>
            </a:r>
            <a:r>
              <a:rPr lang="en-US" altLang="ko-KR" dirty="0">
                <a:latin typeface="+mn-ea"/>
                <a:cs typeface="함초롬돋움" panose="020B0504000101010101" pitchFamily="50" charset="-127"/>
              </a:rPr>
              <a:t>, </a:t>
            </a:r>
            <a:r>
              <a:rPr lang="ko-KR" altLang="en-US" dirty="0" err="1">
                <a:latin typeface="+mn-ea"/>
                <a:cs typeface="함초롬돋움" panose="020B0504000101010101" pitchFamily="50" charset="-127"/>
              </a:rPr>
              <a:t>상황처리</a:t>
            </a:r>
            <a:r>
              <a:rPr lang="ko-KR" altLang="en-US" dirty="0">
                <a:latin typeface="+mn-ea"/>
                <a:cs typeface="함초롬돋움" panose="020B0504000101010101" pitchFamily="50" charset="-127"/>
              </a:rPr>
              <a:t> 및 일일 상황보고</a:t>
            </a:r>
            <a:r>
              <a:rPr lang="en-US" altLang="ko-KR" dirty="0">
                <a:latin typeface="+mn-ea"/>
                <a:cs typeface="함초롬돋움" panose="020B0504000101010101" pitchFamily="50" charset="-127"/>
              </a:rPr>
              <a:t>(</a:t>
            </a:r>
            <a:r>
              <a:rPr lang="ko-KR" altLang="en-US" dirty="0">
                <a:latin typeface="+mn-ea"/>
                <a:cs typeface="함초롬돋움" panose="020B0504000101010101" pitchFamily="50" charset="-127"/>
              </a:rPr>
              <a:t>상황판 비치</a:t>
            </a:r>
            <a:r>
              <a:rPr lang="en-US" altLang="ko-KR" dirty="0">
                <a:latin typeface="+mn-ea"/>
                <a:cs typeface="함초롬돋움" panose="020B0504000101010101" pitchFamily="50" charset="-127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ko-KR" dirty="0">
              <a:latin typeface="+mn-ea"/>
              <a:cs typeface="함초롬돋움" panose="020B0504000101010101" pitchFamily="50" charset="-127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ko-KR" dirty="0">
              <a:latin typeface="+mn-ea"/>
              <a:cs typeface="함초롬돋움" panose="020B0504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ko-KR" altLang="en-US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돋움" panose="020B0504000101010101" pitchFamily="50" charset="-127"/>
              </a:rPr>
              <a:t>▣ 개</a:t>
            </a:r>
            <a:r>
              <a:rPr lang="en-US" altLang="ko-KR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돋움" panose="020B0504000101010101" pitchFamily="50" charset="-127"/>
              </a:rPr>
              <a:t>·</a:t>
            </a:r>
            <a:r>
              <a:rPr lang="ko-KR" altLang="en-US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돋움" panose="020B0504000101010101" pitchFamily="50" charset="-127"/>
              </a:rPr>
              <a:t>폐회식 </a:t>
            </a:r>
            <a:r>
              <a:rPr lang="ko-KR" altLang="en-US" b="1" dirty="0" err="1">
                <a:latin typeface="HY견고딕" panose="02030600000101010101" pitchFamily="18" charset="-127"/>
                <a:ea typeface="HY견고딕" panose="02030600000101010101" pitchFamily="18" charset="-127"/>
                <a:cs typeface="함초롬돋움" panose="020B0504000101010101" pitchFamily="50" charset="-127"/>
              </a:rPr>
              <a:t>소방력</a:t>
            </a:r>
            <a:r>
              <a:rPr lang="ko-KR" altLang="en-US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돋움" panose="020B0504000101010101" pitchFamily="50" charset="-127"/>
              </a:rPr>
              <a:t> 지원</a:t>
            </a:r>
            <a:endParaRPr lang="en-US" altLang="ko-KR" b="1" dirty="0">
              <a:latin typeface="HY견고딕" panose="02030600000101010101" pitchFamily="18" charset="-127"/>
              <a:ea typeface="HY견고딕" panose="02030600000101010101" pitchFamily="18" charset="-127"/>
              <a:cs typeface="함초롬돋움" panose="020B0504000101010101" pitchFamily="50" charset="-127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dirty="0" err="1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소방력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 배치 시간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: </a:t>
            </a:r>
            <a:r>
              <a:rPr lang="ko-KR" altLang="en-US" b="1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행사시작 </a:t>
            </a:r>
            <a:r>
              <a:rPr lang="en-US" altLang="ko-KR" b="1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1</a:t>
            </a:r>
            <a:r>
              <a:rPr lang="ko-KR" altLang="en-US" b="1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시간 전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~ </a:t>
            </a:r>
            <a:r>
              <a:rPr lang="ko-KR" altLang="en-US" b="1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관중 퇴장 완료 시</a:t>
            </a:r>
            <a:endParaRPr lang="en-US" altLang="ko-KR" b="1" dirty="0">
              <a:latin typeface="맑은 고딕" panose="020B0503020000020004" pitchFamily="50" charset="-127"/>
              <a:ea typeface="맑은 고딕" panose="020B0503020000020004" pitchFamily="50" charset="-127"/>
              <a:cs typeface="함초롬돋움" panose="020B0504000101010101" pitchFamily="50" charset="-127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배치 </a:t>
            </a:r>
            <a:r>
              <a:rPr lang="ko-KR" altLang="en-US" dirty="0" err="1">
                <a:latin typeface="맑은 고딕" panose="020B0503020000020004" pitchFamily="50" charset="-127"/>
                <a:ea typeface="맑은 고딕" panose="020B0503020000020004" pitchFamily="50" charset="-127"/>
                <a:cs typeface="함초롬돋움" panose="020B0504000101010101" pitchFamily="50" charset="-127"/>
              </a:rPr>
              <a:t>소방력</a:t>
            </a:r>
            <a:endParaRPr lang="en-US" altLang="ko-KR" dirty="0">
              <a:latin typeface="맑은 고딕" panose="020B0503020000020004" pitchFamily="50" charset="-127"/>
              <a:ea typeface="맑은 고딕" panose="020B0503020000020004" pitchFamily="50" charset="-127"/>
              <a:cs typeface="함초롬돋움" panose="020B0504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0046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26"/>
          <p:cNvSpPr>
            <a:spLocks noChangeArrowheads="1"/>
          </p:cNvSpPr>
          <p:nvPr/>
        </p:nvSpPr>
        <p:spPr bwMode="auto">
          <a:xfrm>
            <a:off x="125760" y="-99392"/>
            <a:ext cx="8892480" cy="7056784"/>
          </a:xfrm>
          <a:prstGeom prst="rect">
            <a:avLst/>
          </a:prstGeom>
          <a:solidFill>
            <a:srgbClr val="FFF6DD">
              <a:alpha val="30000"/>
            </a:srgbClr>
          </a:solidFill>
          <a:ln w="12700">
            <a:solidFill>
              <a:schemeClr val="accent4">
                <a:lumMod val="75000"/>
              </a:schemeClr>
            </a:solidFill>
            <a:prstDash val="dash"/>
            <a:miter lim="800000"/>
            <a:headEnd/>
            <a:tailEnd/>
          </a:ln>
        </p:spPr>
        <p:txBody>
          <a:bodyPr wrap="none" lIns="87275" tIns="43639" rIns="87275" bIns="43639" anchor="ctr"/>
          <a:lstStyle/>
          <a:p>
            <a:pPr algn="just">
              <a:spcBef>
                <a:spcPts val="1000"/>
              </a:spcBef>
            </a:pPr>
            <a:endParaRPr lang="en-US" altLang="ko-KR" dirty="0">
              <a:solidFill>
                <a:srgbClr val="373A4F"/>
              </a:solidFill>
              <a:latin typeface="함초롬돋움" panose="020B0504000101010101" pitchFamily="50" charset="-127"/>
              <a:ea typeface="함초롬돋움" panose="020B0504000101010101" pitchFamily="50" charset="-127"/>
              <a:cs typeface="함초롬돋움" panose="020B0504000101010101" pitchFamily="50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1520" y="332656"/>
            <a:ext cx="8568690" cy="1188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ko-KR" altLang="en-US" b="1" dirty="0">
                <a:latin typeface="HY견고딕"/>
                <a:ea typeface="HY견고딕"/>
                <a:cs typeface="함초롬돋움"/>
              </a:rPr>
              <a:t>▣ 개</a:t>
            </a:r>
            <a:r>
              <a:rPr lang="en-US" altLang="ko-KR" b="1" dirty="0">
                <a:latin typeface="HY견고딕"/>
                <a:ea typeface="HY견고딕"/>
                <a:cs typeface="함초롬돋움"/>
              </a:rPr>
              <a:t>·</a:t>
            </a:r>
            <a:r>
              <a:rPr lang="ko-KR" altLang="en-US" b="1" dirty="0">
                <a:latin typeface="HY견고딕"/>
                <a:ea typeface="HY견고딕"/>
                <a:cs typeface="함초롬돋움"/>
              </a:rPr>
              <a:t>폐회식 </a:t>
            </a:r>
            <a:r>
              <a:rPr lang="ko-KR" altLang="en-US" b="1" dirty="0" err="1">
                <a:latin typeface="HY견고딕"/>
                <a:ea typeface="HY견고딕"/>
                <a:cs typeface="함초롬돋움"/>
              </a:rPr>
              <a:t>소방력</a:t>
            </a:r>
            <a:r>
              <a:rPr lang="ko-KR" altLang="en-US" b="1" dirty="0">
                <a:latin typeface="HY견고딕"/>
                <a:ea typeface="HY견고딕"/>
                <a:cs typeface="함초롬돋움"/>
              </a:rPr>
              <a:t> 지원</a:t>
            </a:r>
            <a:endParaRPr lang="en-US" altLang="ko-KR" b="1" dirty="0">
              <a:latin typeface="HY견고딕"/>
              <a:ea typeface="HY견고딕"/>
              <a:cs typeface="함초롬돋움"/>
            </a:endParaRP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ko-KR" altLang="en-US" dirty="0" err="1">
                <a:latin typeface="+mn-ea"/>
                <a:cs typeface="함초롬돋움"/>
              </a:rPr>
              <a:t>소방력</a:t>
            </a:r>
            <a:r>
              <a:rPr lang="ko-KR" altLang="en-US" dirty="0">
                <a:latin typeface="+mn-ea"/>
                <a:cs typeface="함초롬돋움"/>
              </a:rPr>
              <a:t> 배치 시간 </a:t>
            </a:r>
            <a:r>
              <a:rPr lang="en-US" altLang="ko-KR" dirty="0">
                <a:latin typeface="+mn-ea"/>
                <a:cs typeface="함초롬돋움"/>
              </a:rPr>
              <a:t>: </a:t>
            </a:r>
            <a:r>
              <a:rPr lang="ko-KR" altLang="en-US" b="1" dirty="0">
                <a:latin typeface="+mn-ea"/>
                <a:cs typeface="함초롬돋움"/>
              </a:rPr>
              <a:t>행사시작 </a:t>
            </a:r>
            <a:r>
              <a:rPr lang="en-US" altLang="ko-KR" b="1" dirty="0">
                <a:latin typeface="+mn-ea"/>
                <a:cs typeface="함초롬돋움"/>
              </a:rPr>
              <a:t>1</a:t>
            </a:r>
            <a:r>
              <a:rPr lang="ko-KR" altLang="en-US" b="1" dirty="0">
                <a:latin typeface="+mn-ea"/>
                <a:cs typeface="함초롬돋움"/>
              </a:rPr>
              <a:t>시간 전 </a:t>
            </a:r>
            <a:r>
              <a:rPr lang="en-US" altLang="ko-KR" b="1" dirty="0">
                <a:latin typeface="+mn-ea"/>
                <a:cs typeface="함초롬돋움"/>
              </a:rPr>
              <a:t>~ </a:t>
            </a:r>
            <a:r>
              <a:rPr lang="ko-KR" altLang="en-US" b="1" dirty="0">
                <a:latin typeface="+mn-ea"/>
                <a:cs typeface="함초롬돋움"/>
              </a:rPr>
              <a:t>관중 퇴장 </a:t>
            </a:r>
            <a:r>
              <a:rPr lang="ko-KR" altLang="en-US" b="1" dirty="0" err="1">
                <a:latin typeface="+mn-ea"/>
                <a:cs typeface="함초롬돋움"/>
              </a:rPr>
              <a:t>완료시</a:t>
            </a:r>
            <a:endParaRPr lang="en-US" altLang="ko-KR" b="1" dirty="0">
              <a:latin typeface="+mn-ea"/>
              <a:cs typeface="함초롬돋움"/>
            </a:endParaRP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ko-KR" altLang="en-US" b="1" dirty="0">
                <a:latin typeface="+mn-ea"/>
                <a:cs typeface="함초롬돋움"/>
              </a:rPr>
              <a:t>배치 </a:t>
            </a:r>
            <a:r>
              <a:rPr lang="ko-KR" altLang="en-US" b="1" dirty="0" err="1">
                <a:latin typeface="+mn-ea"/>
                <a:cs typeface="함초롬돋움"/>
              </a:rPr>
              <a:t>소방력</a:t>
            </a:r>
            <a:endParaRPr lang="en-US" altLang="ko-KR" b="1" dirty="0">
              <a:latin typeface="+mn-ea"/>
              <a:cs typeface="함초롬돋움"/>
            </a:endParaRPr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8154508"/>
              </p:ext>
            </p:extLst>
          </p:nvPr>
        </p:nvGraphicFramePr>
        <p:xfrm>
          <a:off x="539552" y="1566893"/>
          <a:ext cx="8208911" cy="1646083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648072">
                  <a:extLst>
                    <a:ext uri="{9D8B030D-6E8A-4147-A177-3AD203B41FA5}">
                      <a16:colId xmlns:a16="http://schemas.microsoft.com/office/drawing/2014/main" val="4281191624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36337397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3505871478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1360537468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810128109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4086533845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4208491462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809673675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1937302232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4046887376"/>
                    </a:ext>
                  </a:extLst>
                </a:gridCol>
                <a:gridCol w="1080119">
                  <a:extLst>
                    <a:ext uri="{9D8B030D-6E8A-4147-A177-3AD203B41FA5}">
                      <a16:colId xmlns:a16="http://schemas.microsoft.com/office/drawing/2014/main" val="2068724422"/>
                    </a:ext>
                  </a:extLst>
                </a:gridCol>
              </a:tblGrid>
              <a:tr h="627324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120" dirty="0">
                          <a:effectLst/>
                        </a:rPr>
                        <a:t>계</a:t>
                      </a:r>
                      <a:endParaRPr lang="ko-KR" altLang="en-US" sz="1400" kern="0" spc="0" dirty="0"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-120" dirty="0">
                          <a:effectLst/>
                        </a:rPr>
                        <a:t>(</a:t>
                      </a:r>
                      <a:r>
                        <a:rPr lang="ko-KR" altLang="en-US" sz="1400" kern="0" spc="-120" dirty="0">
                          <a:effectLst/>
                        </a:rPr>
                        <a:t>명</a:t>
                      </a:r>
                      <a:r>
                        <a:rPr lang="en-US" altLang="ko-KR" sz="1400" kern="0" spc="-120" dirty="0">
                          <a:effectLst/>
                        </a:rPr>
                        <a:t>,</a:t>
                      </a:r>
                      <a:r>
                        <a:rPr lang="ko-KR" altLang="en-US" sz="1400" kern="0" spc="-120" dirty="0">
                          <a:effectLst/>
                        </a:rPr>
                        <a:t>대</a:t>
                      </a:r>
                      <a:r>
                        <a:rPr lang="en-US" altLang="ko-KR" sz="1400" kern="0" spc="-120" dirty="0">
                          <a:effectLst/>
                        </a:rPr>
                        <a:t>)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/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effectLst/>
                        </a:rPr>
                        <a:t>소방본부</a:t>
                      </a: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>
                          <a:effectLst/>
                        </a:rPr>
                        <a:t>(</a:t>
                      </a:r>
                      <a:r>
                        <a:rPr lang="ko-KR" altLang="en-US" sz="1400" kern="0" spc="0" dirty="0">
                          <a:effectLst/>
                        </a:rPr>
                        <a:t>명</a:t>
                      </a:r>
                      <a:r>
                        <a:rPr lang="en-US" altLang="ko-KR" sz="1400" kern="0" spc="0" dirty="0">
                          <a:effectLst/>
                        </a:rPr>
                        <a:t>/</a:t>
                      </a:r>
                      <a:r>
                        <a:rPr lang="ko-KR" altLang="en-US" sz="1400" kern="0" spc="0" dirty="0">
                          <a:effectLst/>
                        </a:rPr>
                        <a:t>대</a:t>
                      </a:r>
                      <a:r>
                        <a:rPr lang="en-US" altLang="ko-KR" sz="1400" kern="0" spc="0" dirty="0">
                          <a:effectLst/>
                        </a:rPr>
                        <a:t>)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effectLst/>
                        </a:rPr>
                        <a:t>서귀포소방서</a:t>
                      </a: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>
                          <a:effectLst/>
                        </a:rPr>
                        <a:t>(00</a:t>
                      </a:r>
                      <a:r>
                        <a:rPr lang="ko-KR" altLang="en-US" sz="1400" kern="0" spc="0" dirty="0">
                          <a:effectLst/>
                        </a:rPr>
                        <a:t>명</a:t>
                      </a:r>
                      <a:r>
                        <a:rPr lang="en-US" altLang="ko-KR" sz="1400" kern="0" spc="0" dirty="0">
                          <a:effectLst/>
                        </a:rPr>
                        <a:t>/00</a:t>
                      </a:r>
                      <a:r>
                        <a:rPr lang="ko-KR" altLang="en-US" sz="1400" kern="0" spc="0" dirty="0">
                          <a:effectLst/>
                        </a:rPr>
                        <a:t>대</a:t>
                      </a:r>
                      <a:r>
                        <a:rPr lang="en-US" altLang="ko-KR" sz="1400" kern="0" spc="0" dirty="0">
                          <a:effectLst/>
                        </a:rPr>
                        <a:t>)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effectLst/>
                        </a:rPr>
                        <a:t>서귀포시</a:t>
                      </a:r>
                      <a:endParaRPr lang="en-US" altLang="ko-KR" sz="1400" kern="0" spc="0" dirty="0"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effectLst/>
                        </a:rPr>
                        <a:t>의용소방대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/>
                </a:tc>
                <a:extLst>
                  <a:ext uri="{0D108BD9-81ED-4DB2-BD59-A6C34878D82A}">
                    <a16:rowId xmlns:a16="http://schemas.microsoft.com/office/drawing/2014/main" val="2193771475"/>
                  </a:ext>
                </a:extLst>
              </a:tr>
              <a:tr h="67712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>
                          <a:effectLst/>
                        </a:rPr>
                        <a:t>소계</a:t>
                      </a:r>
                      <a:endParaRPr lang="ko-KR" altLang="en-US" sz="14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>
                          <a:effectLst/>
                        </a:rPr>
                        <a:t>소방</a:t>
                      </a: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effectLst/>
                        </a:rPr>
                        <a:t>CP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effectLst/>
                        </a:rPr>
                        <a:t>소계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effectLst/>
                        </a:rPr>
                        <a:t>소방</a:t>
                      </a: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effectLst/>
                        </a:rPr>
                        <a:t>CP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effectLst/>
                        </a:rPr>
                        <a:t>경호</a:t>
                      </a: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effectLst/>
                        </a:rPr>
                        <a:t>CP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 err="1">
                          <a:effectLst/>
                        </a:rPr>
                        <a:t>진압대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effectLst/>
                        </a:rPr>
                        <a:t>구조대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 err="1">
                          <a:effectLst/>
                        </a:rPr>
                        <a:t>구급대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effectLst/>
                        </a:rPr>
                        <a:t>안전</a:t>
                      </a: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effectLst/>
                        </a:rPr>
                        <a:t>순찰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2227200"/>
                  </a:ext>
                </a:extLst>
              </a:tr>
              <a:tr h="34163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effectLst/>
                        </a:rPr>
                        <a:t>/</a:t>
                      </a: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effectLst/>
                        </a:rPr>
                        <a:t>/</a:t>
                      </a: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effectLst/>
                        </a:rPr>
                        <a:t>/</a:t>
                      </a: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effectLst/>
                        </a:rPr>
                        <a:t>/</a:t>
                      </a: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effectLst/>
                        </a:rPr>
                        <a:t>/</a:t>
                      </a: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effectLst/>
                        </a:rPr>
                        <a:t>/</a:t>
                      </a: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effectLst/>
                        </a:rPr>
                        <a:t>/</a:t>
                      </a: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effectLst/>
                        </a:rPr>
                        <a:t>/</a:t>
                      </a: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effectLst/>
                        </a:rPr>
                        <a:t>/</a:t>
                      </a: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effectLst/>
                        </a:rPr>
                        <a:t>/</a:t>
                      </a: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310135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51520" y="3284690"/>
            <a:ext cx="8568952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b="1" dirty="0">
                <a:latin typeface="+mn-ea"/>
                <a:cs typeface="함초롬돋움" panose="020B0504000101010101" pitchFamily="50" charset="-127"/>
              </a:rPr>
              <a:t>배치 장소</a:t>
            </a:r>
            <a:endParaRPr lang="en-US" altLang="ko-KR" b="1" dirty="0">
              <a:latin typeface="+mn-ea"/>
              <a:cs typeface="함초롬돋움" panose="020B0504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dirty="0">
                <a:latin typeface="+mn-ea"/>
                <a:cs typeface="함초롬돋움" panose="020B0504000101010101" pitchFamily="50" charset="-127"/>
              </a:rPr>
              <a:t> - </a:t>
            </a:r>
            <a:r>
              <a:rPr lang="ko-KR" altLang="en-US" dirty="0">
                <a:latin typeface="+mn-ea"/>
                <a:cs typeface="함초롬돋움" panose="020B0504000101010101" pitchFamily="50" charset="-127"/>
              </a:rPr>
              <a:t>화재진압</a:t>
            </a:r>
            <a:r>
              <a:rPr lang="en-US" altLang="ko-KR" dirty="0">
                <a:latin typeface="+mn-ea"/>
                <a:cs typeface="함초롬돋움" panose="020B0504000101010101" pitchFamily="50" charset="-127"/>
              </a:rPr>
              <a:t>, </a:t>
            </a:r>
            <a:r>
              <a:rPr lang="ko-KR" altLang="en-US" dirty="0">
                <a:latin typeface="+mn-ea"/>
                <a:cs typeface="함초롬돋움" panose="020B0504000101010101" pitchFamily="50" charset="-127"/>
              </a:rPr>
              <a:t>구조</a:t>
            </a:r>
            <a:r>
              <a:rPr lang="en-US" altLang="ko-KR" dirty="0">
                <a:latin typeface="+mn-ea"/>
                <a:cs typeface="함초롬돋움" panose="020B0504000101010101" pitchFamily="50" charset="-127"/>
              </a:rPr>
              <a:t>, </a:t>
            </a:r>
            <a:r>
              <a:rPr lang="ko-KR" altLang="en-US" dirty="0">
                <a:latin typeface="+mn-ea"/>
                <a:cs typeface="함초롬돋움" panose="020B0504000101010101" pitchFamily="50" charset="-127"/>
              </a:rPr>
              <a:t>구급 </a:t>
            </a:r>
            <a:r>
              <a:rPr lang="en-US" altLang="ko-KR" dirty="0">
                <a:latin typeface="+mn-ea"/>
                <a:cs typeface="함초롬돋움" panose="020B0504000101010101" pitchFamily="50" charset="-127"/>
              </a:rPr>
              <a:t>: </a:t>
            </a:r>
            <a:r>
              <a:rPr lang="ko-KR" altLang="en-US" dirty="0">
                <a:latin typeface="+mn-ea"/>
                <a:cs typeface="함초롬돋움" panose="020B0504000101010101" pitchFamily="50" charset="-127"/>
              </a:rPr>
              <a:t>강창학종합경기장 주차장</a:t>
            </a:r>
            <a:endParaRPr lang="en-US" altLang="ko-KR" dirty="0">
              <a:latin typeface="+mn-ea"/>
              <a:cs typeface="함초롬돋움" panose="020B0504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dirty="0">
                <a:latin typeface="+mn-ea"/>
                <a:cs typeface="함초롬돋움" panose="020B0504000101010101" pitchFamily="50" charset="-127"/>
              </a:rPr>
              <a:t> - </a:t>
            </a:r>
            <a:r>
              <a:rPr lang="ko-KR" altLang="en-US" dirty="0">
                <a:latin typeface="+mn-ea"/>
                <a:cs typeface="함초롬돋움" panose="020B0504000101010101" pitchFamily="50" charset="-127"/>
              </a:rPr>
              <a:t>의용소방대원 </a:t>
            </a:r>
            <a:r>
              <a:rPr lang="en-US" altLang="ko-KR" dirty="0">
                <a:latin typeface="+mn-ea"/>
                <a:cs typeface="함초롬돋움" panose="020B0504000101010101" pitchFamily="50" charset="-127"/>
              </a:rPr>
              <a:t>: </a:t>
            </a:r>
            <a:r>
              <a:rPr lang="ko-KR" altLang="en-US" dirty="0">
                <a:latin typeface="+mn-ea"/>
                <a:cs typeface="함초롬돋움" panose="020B0504000101010101" pitchFamily="50" charset="-127"/>
              </a:rPr>
              <a:t>강창학종합경기장 내 분산 배치</a:t>
            </a:r>
            <a:endParaRPr lang="en-US" altLang="ko-KR" dirty="0">
              <a:latin typeface="+mn-ea"/>
              <a:cs typeface="함초롬돋움" panose="020B0504000101010101" pitchFamily="50" charset="-127"/>
            </a:endParaRPr>
          </a:p>
          <a:p>
            <a:pPr>
              <a:lnSpc>
                <a:spcPct val="150000"/>
              </a:lnSpc>
            </a:pPr>
            <a:endParaRPr lang="en-US" altLang="ko-KR" dirty="0">
              <a:latin typeface="+mn-ea"/>
              <a:cs typeface="함초롬돋움" panose="020B0504000101010101" pitchFamily="50" charset="-127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b="1" dirty="0">
                <a:latin typeface="+mn-ea"/>
                <a:cs typeface="함초롬돋움" panose="020B0504000101010101" pitchFamily="50" charset="-127"/>
              </a:rPr>
              <a:t>임무</a:t>
            </a:r>
            <a:r>
              <a:rPr lang="en-US" altLang="ko-KR" dirty="0">
                <a:latin typeface="+mn-ea"/>
                <a:cs typeface="함초롬돋움" panose="020B0504000101010101" pitchFamily="50" charset="-127"/>
              </a:rPr>
              <a:t> : </a:t>
            </a:r>
            <a:r>
              <a:rPr lang="ko-KR" altLang="en-US" dirty="0" err="1">
                <a:latin typeface="+mn-ea"/>
                <a:cs typeface="함초롬돋움" panose="020B0504000101010101" pitchFamily="50" charset="-127"/>
              </a:rPr>
              <a:t>초동대응</a:t>
            </a:r>
            <a:r>
              <a:rPr lang="ko-KR" altLang="en-US" dirty="0">
                <a:latin typeface="+mn-ea"/>
                <a:cs typeface="함초롬돋움" panose="020B0504000101010101" pitchFamily="50" charset="-127"/>
              </a:rPr>
              <a:t> 및 개</a:t>
            </a:r>
            <a:r>
              <a:rPr lang="en-US" altLang="ko-KR" dirty="0">
                <a:latin typeface="+mn-ea"/>
                <a:cs typeface="함초롬돋움" panose="020B0504000101010101" pitchFamily="50" charset="-127"/>
              </a:rPr>
              <a:t>·</a:t>
            </a:r>
            <a:r>
              <a:rPr lang="ko-KR" altLang="en-US" dirty="0" err="1">
                <a:latin typeface="+mn-ea"/>
                <a:cs typeface="함초롬돋움" panose="020B0504000101010101" pitchFamily="50" charset="-127"/>
              </a:rPr>
              <a:t>폐회식장</a:t>
            </a:r>
            <a:r>
              <a:rPr lang="ko-KR" altLang="en-US" dirty="0">
                <a:latin typeface="+mn-ea"/>
                <a:cs typeface="함초롬돋움" panose="020B0504000101010101" pitchFamily="50" charset="-127"/>
              </a:rPr>
              <a:t> 안전관리</a:t>
            </a:r>
            <a:endParaRPr lang="en-US" altLang="ko-KR" dirty="0">
              <a:latin typeface="+mn-ea"/>
              <a:cs typeface="함초롬돋움" panose="020B0504000101010101" pitchFamily="50" charset="-127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/>
    </mc:Choice>
    <mc:Fallback xmlns:dsp="http://schemas.microsoft.com/office/drawing/2008/diagram" xmlns:dgm="http://schemas.openxmlformats.org/drawingml/2006/diagram" xmlns:c="http://schemas.openxmlformats.org/drawingml/2006/chart" xmlns="">
      <p:transition xmlns:mc="http://schemas.openxmlformats.org/markup-compatibility/2006" xmlns:hp="http://schemas.haansoft.com/office/presentation/8.0" mc:Ignorable="hp" hp:hslDur="750">
        <p:fade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26"/>
          <p:cNvSpPr>
            <a:spLocks noChangeArrowheads="1"/>
          </p:cNvSpPr>
          <p:nvPr/>
        </p:nvSpPr>
        <p:spPr bwMode="auto">
          <a:xfrm>
            <a:off x="125760" y="-99392"/>
            <a:ext cx="8892480" cy="7056784"/>
          </a:xfrm>
          <a:prstGeom prst="rect">
            <a:avLst/>
          </a:prstGeom>
          <a:solidFill>
            <a:srgbClr val="FFF6DD">
              <a:alpha val="30000"/>
            </a:srgbClr>
          </a:solidFill>
          <a:ln w="12700">
            <a:solidFill>
              <a:schemeClr val="accent4">
                <a:lumMod val="75000"/>
              </a:schemeClr>
            </a:solidFill>
            <a:prstDash val="dash"/>
            <a:miter lim="800000"/>
            <a:headEnd/>
            <a:tailEnd/>
          </a:ln>
        </p:spPr>
        <p:txBody>
          <a:bodyPr wrap="none" lIns="87275" tIns="43639" rIns="87275" bIns="43639" anchor="ctr"/>
          <a:lstStyle/>
          <a:p>
            <a:pPr algn="just">
              <a:spcBef>
                <a:spcPts val="1000"/>
              </a:spcBef>
            </a:pPr>
            <a:endParaRPr lang="en-US" altLang="ko-KR" dirty="0">
              <a:solidFill>
                <a:srgbClr val="373A4F"/>
              </a:solidFill>
              <a:latin typeface="함초롬돋움" panose="020B0504000101010101" pitchFamily="50" charset="-127"/>
              <a:ea typeface="함초롬돋움" panose="020B0504000101010101" pitchFamily="50" charset="-127"/>
              <a:cs typeface="함초롬돋움" panose="020B0504000101010101" pitchFamily="50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1520" y="332656"/>
            <a:ext cx="856895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돋움" panose="020B0504000101010101" pitchFamily="50" charset="-127"/>
              </a:rPr>
              <a:t>▣ 강창학종합경기장 </a:t>
            </a:r>
            <a:r>
              <a:rPr lang="ko-KR" altLang="en-US" b="1" dirty="0" err="1">
                <a:latin typeface="HY견고딕" panose="02030600000101010101" pitchFamily="18" charset="-127"/>
                <a:ea typeface="HY견고딕" panose="02030600000101010101" pitchFamily="18" charset="-127"/>
                <a:cs typeface="함초롬돋움" panose="020B0504000101010101" pitchFamily="50" charset="-127"/>
              </a:rPr>
              <a:t>소방력</a:t>
            </a:r>
            <a:r>
              <a:rPr lang="ko-KR" altLang="en-US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돋움" panose="020B0504000101010101" pitchFamily="50" charset="-127"/>
              </a:rPr>
              <a:t> 전진배치</a:t>
            </a:r>
            <a:endParaRPr lang="en-US" altLang="ko-KR" b="1" dirty="0">
              <a:latin typeface="HY견고딕" panose="02030600000101010101" pitchFamily="18" charset="-127"/>
              <a:ea typeface="HY견고딕" panose="02030600000101010101" pitchFamily="18" charset="-127"/>
              <a:cs typeface="함초롬돋움" panose="020B0504000101010101" pitchFamily="50" charset="-127"/>
            </a:endParaRPr>
          </a:p>
          <a:p>
            <a:endParaRPr lang="en-US" altLang="ko-KR" sz="800" b="1" dirty="0">
              <a:latin typeface="HY견고딕" panose="02030600000101010101" pitchFamily="18" charset="-127"/>
              <a:ea typeface="HY견고딕" panose="02030600000101010101" pitchFamily="18" charset="-127"/>
              <a:cs typeface="함초롬돋움" panose="020B0504000101010101" pitchFamily="50" charset="-12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>
                <a:latin typeface="+mn-ea"/>
                <a:cs typeface="함초롬돋움" panose="020B0504000101010101" pitchFamily="50" charset="-127"/>
              </a:rPr>
              <a:t>운영기간 </a:t>
            </a:r>
            <a:r>
              <a:rPr lang="en-US" altLang="ko-KR" dirty="0">
                <a:latin typeface="+mn-ea"/>
                <a:cs typeface="함초롬돋움" panose="020B0504000101010101" pitchFamily="50" charset="-127"/>
              </a:rPr>
              <a:t>: 2022. 10. 28.(</a:t>
            </a:r>
            <a:r>
              <a:rPr lang="ko-KR" altLang="en-US" dirty="0">
                <a:latin typeface="+mn-ea"/>
                <a:cs typeface="함초롬돋움" panose="020B0504000101010101" pitchFamily="50" charset="-127"/>
              </a:rPr>
              <a:t>금</a:t>
            </a:r>
            <a:r>
              <a:rPr lang="en-US" altLang="ko-KR" dirty="0">
                <a:latin typeface="+mn-ea"/>
                <a:cs typeface="함초롬돋움" panose="020B0504000101010101" pitchFamily="50" charset="-127"/>
              </a:rPr>
              <a:t>)</a:t>
            </a:r>
            <a:r>
              <a:rPr lang="ko-KR" altLang="en-US" dirty="0">
                <a:latin typeface="+mn-ea"/>
                <a:cs typeface="함초롬돋움" panose="020B0504000101010101" pitchFamily="50" charset="-127"/>
              </a:rPr>
              <a:t>부터 </a:t>
            </a:r>
            <a:r>
              <a:rPr lang="en-US" altLang="ko-KR" dirty="0">
                <a:latin typeface="+mn-ea"/>
                <a:cs typeface="함초롬돋움" panose="020B0504000101010101" pitchFamily="50" charset="-127"/>
              </a:rPr>
              <a:t>3</a:t>
            </a:r>
            <a:r>
              <a:rPr lang="ko-KR" altLang="en-US" dirty="0">
                <a:latin typeface="+mn-ea"/>
                <a:cs typeface="함초롬돋움" panose="020B0504000101010101" pitchFamily="50" charset="-127"/>
              </a:rPr>
              <a:t>일간</a:t>
            </a:r>
            <a:endParaRPr lang="en-US" altLang="ko-KR" dirty="0">
              <a:latin typeface="+mn-ea"/>
              <a:cs typeface="함초롬돋움" panose="020B0504000101010101" pitchFamily="50" charset="-12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>
                <a:latin typeface="+mn-ea"/>
                <a:cs typeface="함초롬돋움" panose="020B0504000101010101" pitchFamily="50" charset="-127"/>
              </a:rPr>
              <a:t>소 방 </a:t>
            </a:r>
            <a:r>
              <a:rPr lang="ko-KR" altLang="en-US" dirty="0" err="1">
                <a:latin typeface="+mn-ea"/>
                <a:cs typeface="함초롬돋움" panose="020B0504000101010101" pitchFamily="50" charset="-127"/>
              </a:rPr>
              <a:t>력</a:t>
            </a:r>
            <a:r>
              <a:rPr lang="ko-KR" altLang="en-US" dirty="0">
                <a:latin typeface="+mn-ea"/>
                <a:cs typeface="함초롬돋움" panose="020B0504000101010101" pitchFamily="50" charset="-127"/>
              </a:rPr>
              <a:t> </a:t>
            </a:r>
            <a:r>
              <a:rPr lang="en-US" altLang="ko-KR" dirty="0">
                <a:latin typeface="+mn-ea"/>
                <a:cs typeface="함초롬돋움" panose="020B0504000101010101" pitchFamily="50" charset="-127"/>
              </a:rPr>
              <a:t>: 0</a:t>
            </a:r>
            <a:r>
              <a:rPr lang="ko-KR" altLang="en-US" dirty="0">
                <a:latin typeface="+mn-ea"/>
                <a:cs typeface="함초롬돋움" panose="020B0504000101010101" pitchFamily="50" charset="-127"/>
              </a:rPr>
              <a:t>대 </a:t>
            </a:r>
            <a:r>
              <a:rPr lang="en-US" altLang="ko-KR" dirty="0">
                <a:latin typeface="+mn-ea"/>
                <a:cs typeface="함초롬돋움" panose="020B0504000101010101" pitchFamily="50" charset="-127"/>
              </a:rPr>
              <a:t>0</a:t>
            </a:r>
            <a:r>
              <a:rPr lang="ko-KR" altLang="en-US" dirty="0">
                <a:latin typeface="+mn-ea"/>
                <a:cs typeface="함초롬돋움" panose="020B0504000101010101" pitchFamily="50" charset="-127"/>
              </a:rPr>
              <a:t>명</a:t>
            </a:r>
            <a:r>
              <a:rPr lang="en-US" altLang="ko-KR" dirty="0">
                <a:latin typeface="+mn-ea"/>
                <a:cs typeface="함초롬돋움" panose="020B0504000101010101" pitchFamily="50" charset="-127"/>
              </a:rPr>
              <a:t>(</a:t>
            </a:r>
            <a:r>
              <a:rPr lang="ko-KR" altLang="en-US" dirty="0">
                <a:latin typeface="+mn-ea"/>
                <a:cs typeface="함초롬돋움" panose="020B0504000101010101" pitchFamily="50" charset="-127"/>
              </a:rPr>
              <a:t>펌프</a:t>
            </a:r>
            <a:r>
              <a:rPr lang="en-US" altLang="ko-KR" dirty="0">
                <a:latin typeface="+mn-ea"/>
                <a:cs typeface="함초롬돋움" panose="020B0504000101010101" pitchFamily="50" charset="-127"/>
              </a:rPr>
              <a:t>1, </a:t>
            </a:r>
            <a:r>
              <a:rPr lang="ko-KR" altLang="en-US" dirty="0">
                <a:latin typeface="+mn-ea"/>
                <a:cs typeface="함초롬돋움" panose="020B0504000101010101" pitchFamily="50" charset="-127"/>
              </a:rPr>
              <a:t>구급</a:t>
            </a:r>
            <a:r>
              <a:rPr lang="en-US" altLang="ko-KR" dirty="0">
                <a:latin typeface="+mn-ea"/>
                <a:cs typeface="함초롬돋움" panose="020B0504000101010101" pitchFamily="50" charset="-127"/>
              </a:rPr>
              <a:t>1)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>
                <a:latin typeface="+mn-ea"/>
                <a:cs typeface="함초롬돋움" panose="020B0504000101010101" pitchFamily="50" charset="-127"/>
              </a:rPr>
              <a:t>장     소 </a:t>
            </a:r>
            <a:r>
              <a:rPr lang="en-US" altLang="ko-KR" dirty="0">
                <a:latin typeface="+mn-ea"/>
                <a:cs typeface="함초롬돋움" panose="020B0504000101010101" pitchFamily="50" charset="-127"/>
              </a:rPr>
              <a:t>: </a:t>
            </a:r>
            <a:r>
              <a:rPr lang="ko-KR" altLang="en-US" dirty="0">
                <a:latin typeface="+mn-ea"/>
                <a:cs typeface="함초롬돋움" panose="020B0504000101010101" pitchFamily="50" charset="-127"/>
              </a:rPr>
              <a:t>서귀포 강창학종합경기장</a:t>
            </a:r>
            <a:endParaRPr lang="en-US" altLang="ko-KR" dirty="0">
              <a:latin typeface="+mn-ea"/>
              <a:cs typeface="함초롬돋움" panose="020B0504000101010101" pitchFamily="50" charset="-12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>
                <a:latin typeface="+mn-ea"/>
                <a:cs typeface="함초롬돋움" panose="020B0504000101010101" pitchFamily="50" charset="-127"/>
              </a:rPr>
              <a:t>근무시간 </a:t>
            </a:r>
            <a:r>
              <a:rPr lang="en-US" altLang="ko-KR" dirty="0">
                <a:latin typeface="+mn-ea"/>
                <a:cs typeface="함초롬돋움" panose="020B0504000101010101" pitchFamily="50" charset="-127"/>
              </a:rPr>
              <a:t>: </a:t>
            </a:r>
            <a:r>
              <a:rPr lang="ko-KR" altLang="en-US" dirty="0">
                <a:latin typeface="+mn-ea"/>
                <a:cs typeface="함초롬돋움" panose="020B0504000101010101" pitchFamily="50" charset="-127"/>
              </a:rPr>
              <a:t>매일 </a:t>
            </a:r>
            <a:r>
              <a:rPr lang="en-US" altLang="ko-KR" dirty="0">
                <a:latin typeface="+mn-ea"/>
                <a:cs typeface="함초롬돋움" panose="020B0504000101010101" pitchFamily="50" charset="-127"/>
              </a:rPr>
              <a:t>09:00 ~ </a:t>
            </a:r>
            <a:r>
              <a:rPr lang="ko-KR" altLang="en-US" dirty="0">
                <a:latin typeface="+mn-ea"/>
                <a:cs typeface="함초롬돋움" panose="020B0504000101010101" pitchFamily="50" charset="-127"/>
              </a:rPr>
              <a:t>당일 경기종료 시까지</a:t>
            </a:r>
            <a:endParaRPr lang="en-US" altLang="ko-KR" dirty="0">
              <a:latin typeface="+mn-ea"/>
              <a:cs typeface="함초롬돋움" panose="020B0504000101010101" pitchFamily="50" charset="-12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 err="1">
                <a:latin typeface="+mn-ea"/>
                <a:cs typeface="함초롬돋움" panose="020B0504000101010101" pitchFamily="50" charset="-127"/>
              </a:rPr>
              <a:t>근무사항</a:t>
            </a:r>
            <a:r>
              <a:rPr lang="ko-KR" altLang="en-US" dirty="0">
                <a:latin typeface="+mn-ea"/>
                <a:cs typeface="함초롬돋움" panose="020B0504000101010101" pitchFamily="50" charset="-127"/>
              </a:rPr>
              <a:t> </a:t>
            </a:r>
            <a:r>
              <a:rPr lang="en-US" altLang="ko-KR" dirty="0">
                <a:latin typeface="+mn-ea"/>
                <a:cs typeface="함초롬돋움" panose="020B0504000101010101" pitchFamily="50" charset="-127"/>
              </a:rPr>
              <a:t>: </a:t>
            </a:r>
            <a:r>
              <a:rPr lang="ko-KR" altLang="en-US" dirty="0">
                <a:latin typeface="+mn-ea"/>
                <a:cs typeface="함초롬돋움" panose="020B0504000101010101" pitchFamily="50" charset="-127"/>
              </a:rPr>
              <a:t>화재 및 안전사고 발생 시 신속한 </a:t>
            </a:r>
            <a:r>
              <a:rPr lang="ko-KR" altLang="en-US" dirty="0" err="1">
                <a:latin typeface="+mn-ea"/>
                <a:cs typeface="함초롬돋움" panose="020B0504000101010101" pitchFamily="50" charset="-127"/>
              </a:rPr>
              <a:t>초동조치</a:t>
            </a:r>
            <a:endParaRPr lang="en-US" altLang="ko-KR" dirty="0">
              <a:latin typeface="+mn-ea"/>
              <a:cs typeface="함초롬돋움" panose="020B0504000101010101" pitchFamily="50" charset="-12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 err="1">
                <a:latin typeface="+mn-ea"/>
                <a:cs typeface="함초롬돋움" panose="020B0504000101010101" pitchFamily="50" charset="-127"/>
              </a:rPr>
              <a:t>보고단계</a:t>
            </a:r>
            <a:r>
              <a:rPr lang="ko-KR" altLang="en-US" dirty="0">
                <a:latin typeface="+mn-ea"/>
                <a:cs typeface="함초롬돋움" panose="020B0504000101010101" pitchFamily="50" charset="-127"/>
              </a:rPr>
              <a:t> </a:t>
            </a:r>
            <a:r>
              <a:rPr lang="en-US" altLang="ko-KR" dirty="0">
                <a:latin typeface="+mn-ea"/>
                <a:cs typeface="함초롬돋움" panose="020B0504000101010101" pitchFamily="50" charset="-127"/>
              </a:rPr>
              <a:t>: </a:t>
            </a:r>
            <a:r>
              <a:rPr lang="ko-KR" altLang="en-US" dirty="0">
                <a:latin typeface="+mn-ea"/>
                <a:cs typeface="함초롬돋움" panose="020B0504000101010101" pitchFamily="50" charset="-127"/>
              </a:rPr>
              <a:t>최초 </a:t>
            </a:r>
            <a:r>
              <a:rPr lang="ko-KR" altLang="en-US" dirty="0" err="1">
                <a:latin typeface="+mn-ea"/>
                <a:cs typeface="함초롬돋움" panose="020B0504000101010101" pitchFamily="50" charset="-127"/>
              </a:rPr>
              <a:t>배치보고</a:t>
            </a:r>
            <a:r>
              <a:rPr lang="en-US" altLang="ko-KR" dirty="0">
                <a:latin typeface="+mn-ea"/>
                <a:cs typeface="함초롬돋움" panose="020B0504000101010101" pitchFamily="50" charset="-127"/>
              </a:rPr>
              <a:t> / </a:t>
            </a:r>
            <a:r>
              <a:rPr lang="ko-KR" altLang="en-US" dirty="0">
                <a:latin typeface="+mn-ea"/>
                <a:cs typeface="함초롬돋움" panose="020B0504000101010101" pitchFamily="50" charset="-127"/>
              </a:rPr>
              <a:t>수시</a:t>
            </a:r>
            <a:r>
              <a:rPr lang="en-US" altLang="ko-KR" dirty="0">
                <a:latin typeface="+mn-ea"/>
                <a:cs typeface="함초롬돋움" panose="020B0504000101010101" pitchFamily="50" charset="-127"/>
              </a:rPr>
              <a:t>(</a:t>
            </a:r>
            <a:r>
              <a:rPr lang="ko-KR" altLang="en-US" dirty="0">
                <a:latin typeface="+mn-ea"/>
                <a:cs typeface="함초롬돋움" panose="020B0504000101010101" pitchFamily="50" charset="-127"/>
              </a:rPr>
              <a:t>상황</a:t>
            </a:r>
            <a:r>
              <a:rPr lang="en-US" altLang="ko-KR" dirty="0">
                <a:latin typeface="+mn-ea"/>
                <a:cs typeface="함초롬돋움" panose="020B0504000101010101" pitchFamily="50" charset="-127"/>
              </a:rPr>
              <a:t>)</a:t>
            </a:r>
            <a:r>
              <a:rPr lang="ko-KR" altLang="en-US" dirty="0">
                <a:latin typeface="+mn-ea"/>
                <a:cs typeface="함초롬돋움" panose="020B0504000101010101" pitchFamily="50" charset="-127"/>
              </a:rPr>
              <a:t>보고 </a:t>
            </a:r>
            <a:r>
              <a:rPr lang="en-US" altLang="ko-KR" dirty="0">
                <a:latin typeface="+mn-ea"/>
                <a:cs typeface="함초롬돋움" panose="020B0504000101010101" pitchFamily="50" charset="-127"/>
              </a:rPr>
              <a:t>/ </a:t>
            </a:r>
            <a:r>
              <a:rPr lang="ko-KR" altLang="en-US" dirty="0" err="1">
                <a:latin typeface="+mn-ea"/>
                <a:cs typeface="함초롬돋움" panose="020B0504000101010101" pitchFamily="50" charset="-127"/>
              </a:rPr>
              <a:t>근무종료</a:t>
            </a:r>
            <a:r>
              <a:rPr lang="ko-KR" altLang="en-US" dirty="0">
                <a:latin typeface="+mn-ea"/>
                <a:cs typeface="함초롬돋움" panose="020B0504000101010101" pitchFamily="50" charset="-127"/>
              </a:rPr>
              <a:t> 보고</a:t>
            </a:r>
            <a:endParaRPr lang="en-US" altLang="ko-KR" dirty="0">
              <a:latin typeface="+mn-ea"/>
              <a:cs typeface="함초롬돋움" panose="020B0504000101010101" pitchFamily="50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520" y="2765155"/>
            <a:ext cx="8568690" cy="1859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ko-KR" altLang="en-US" b="1" dirty="0">
                <a:latin typeface="HY견고딕"/>
                <a:ea typeface="HY견고딕"/>
                <a:cs typeface="함초롬돋움"/>
              </a:rPr>
              <a:t>▣ 주요 경기장 </a:t>
            </a:r>
            <a:r>
              <a:rPr lang="en-US" altLang="ko-KR" b="1" dirty="0">
                <a:latin typeface="HY견고딕"/>
                <a:ea typeface="HY견고딕"/>
                <a:cs typeface="함초롬돋움"/>
              </a:rPr>
              <a:t>119</a:t>
            </a:r>
            <a:r>
              <a:rPr lang="ko-KR" altLang="en-US" b="1" dirty="0" err="1">
                <a:latin typeface="HY견고딕"/>
                <a:ea typeface="HY견고딕"/>
                <a:cs typeface="함초롬돋움"/>
              </a:rPr>
              <a:t>구급대</a:t>
            </a:r>
            <a:r>
              <a:rPr lang="ko-KR" altLang="en-US" b="1" dirty="0">
                <a:latin typeface="HY견고딕"/>
                <a:ea typeface="HY견고딕"/>
                <a:cs typeface="함초롬돋움"/>
              </a:rPr>
              <a:t> 배치</a:t>
            </a:r>
            <a:endParaRPr lang="en-US" altLang="ko-KR" b="1" dirty="0">
              <a:latin typeface="HY견고딕"/>
              <a:ea typeface="HY견고딕"/>
              <a:cs typeface="함초롬돋움"/>
            </a:endParaRPr>
          </a:p>
          <a:p>
            <a:pPr lvl="0"/>
            <a:endParaRPr lang="en-US" altLang="ko-KR" sz="800" b="1" dirty="0">
              <a:latin typeface="HY견고딕"/>
              <a:ea typeface="HY견고딕"/>
              <a:cs typeface="함초롬돋움"/>
            </a:endParaRPr>
          </a:p>
          <a:p>
            <a:pPr marL="285750" indent="-285750">
              <a:buFont typeface="Arial"/>
              <a:buChar char="•"/>
            </a:pPr>
            <a:r>
              <a:rPr lang="ko-KR" altLang="en-US" dirty="0">
                <a:latin typeface="+mn-ea"/>
                <a:cs typeface="함초롬돋움"/>
              </a:rPr>
              <a:t>기     간 </a:t>
            </a:r>
            <a:r>
              <a:rPr lang="en-US" altLang="ko-KR" dirty="0">
                <a:latin typeface="+mn-ea"/>
                <a:cs typeface="함초롬돋움"/>
              </a:rPr>
              <a:t>: 2022. 10. 29.(</a:t>
            </a:r>
            <a:r>
              <a:rPr lang="ko-KR" altLang="en-US" dirty="0">
                <a:latin typeface="+mn-ea"/>
                <a:cs typeface="함초롬돋움"/>
              </a:rPr>
              <a:t>금</a:t>
            </a:r>
            <a:r>
              <a:rPr lang="en-US" altLang="ko-KR" dirty="0">
                <a:latin typeface="+mn-ea"/>
                <a:cs typeface="함초롬돋움"/>
              </a:rPr>
              <a:t>)</a:t>
            </a:r>
            <a:r>
              <a:rPr lang="ko-KR" altLang="en-US" dirty="0">
                <a:latin typeface="+mn-ea"/>
                <a:cs typeface="함초롬돋움"/>
              </a:rPr>
              <a:t>부터 </a:t>
            </a:r>
            <a:r>
              <a:rPr lang="en-US" altLang="ko-KR" dirty="0">
                <a:latin typeface="+mn-ea"/>
                <a:cs typeface="함초롬돋움"/>
              </a:rPr>
              <a:t>3</a:t>
            </a:r>
            <a:r>
              <a:rPr lang="ko-KR" altLang="en-US" dirty="0">
                <a:latin typeface="+mn-ea"/>
                <a:cs typeface="함초롬돋움"/>
              </a:rPr>
              <a:t>일간</a:t>
            </a:r>
            <a:endParaRPr lang="en-US" altLang="ko-KR" dirty="0">
              <a:latin typeface="+mn-ea"/>
              <a:cs typeface="함초롬돋움"/>
            </a:endParaRPr>
          </a:p>
          <a:p>
            <a:pPr marL="285750" indent="-285750">
              <a:buFont typeface="Arial"/>
              <a:buChar char="•"/>
            </a:pPr>
            <a:r>
              <a:rPr lang="ko-KR" altLang="en-US" dirty="0">
                <a:latin typeface="+mn-ea"/>
                <a:cs typeface="함초롬돋움"/>
              </a:rPr>
              <a:t>대     상 </a:t>
            </a:r>
            <a:r>
              <a:rPr lang="en-US" altLang="ko-KR" dirty="0">
                <a:latin typeface="+mn-ea"/>
                <a:cs typeface="함초롬돋움"/>
              </a:rPr>
              <a:t>: </a:t>
            </a:r>
            <a:r>
              <a:rPr lang="ko-KR" altLang="en-US" dirty="0">
                <a:latin typeface="+mn-ea"/>
                <a:cs typeface="함초롬돋움"/>
              </a:rPr>
              <a:t>서귀포 강창학종합경기장 등 </a:t>
            </a:r>
            <a:r>
              <a:rPr lang="en-US" altLang="ko-KR" dirty="0">
                <a:latin typeface="+mn-ea"/>
                <a:cs typeface="함초롬돋움"/>
              </a:rPr>
              <a:t>00</a:t>
            </a:r>
            <a:r>
              <a:rPr lang="ko-KR" altLang="en-US" dirty="0">
                <a:latin typeface="+mn-ea"/>
                <a:cs typeface="함초롬돋움"/>
              </a:rPr>
              <a:t>개 경기장</a:t>
            </a:r>
            <a:endParaRPr lang="en-US" altLang="ko-KR" dirty="0">
              <a:latin typeface="+mn-ea"/>
              <a:cs typeface="함초롬돋움"/>
            </a:endParaRPr>
          </a:p>
          <a:p>
            <a:pPr marL="285750" indent="-285750">
              <a:buFont typeface="Arial"/>
              <a:buChar char="•"/>
            </a:pPr>
            <a:r>
              <a:rPr lang="ko-KR" altLang="en-US" dirty="0">
                <a:latin typeface="+mn-ea"/>
                <a:cs typeface="함초롬돋움"/>
              </a:rPr>
              <a:t>배     치 </a:t>
            </a:r>
            <a:r>
              <a:rPr lang="en-US" altLang="ko-KR" dirty="0">
                <a:latin typeface="+mn-ea"/>
                <a:cs typeface="함초롬돋움"/>
              </a:rPr>
              <a:t>: </a:t>
            </a:r>
            <a:r>
              <a:rPr lang="ko-KR" altLang="en-US" dirty="0" err="1">
                <a:latin typeface="+mn-ea"/>
                <a:cs typeface="함초롬돋움"/>
              </a:rPr>
              <a:t>경기장별</a:t>
            </a:r>
            <a:r>
              <a:rPr lang="ko-KR" altLang="en-US" dirty="0">
                <a:latin typeface="+mn-ea"/>
                <a:cs typeface="함초롬돋움"/>
              </a:rPr>
              <a:t> 구급대원 </a:t>
            </a:r>
            <a:r>
              <a:rPr lang="en-US" altLang="ko-KR" dirty="0">
                <a:latin typeface="+mn-ea"/>
                <a:cs typeface="함초롬돋움"/>
              </a:rPr>
              <a:t>1</a:t>
            </a:r>
            <a:r>
              <a:rPr lang="ko-KR" altLang="en-US" dirty="0">
                <a:latin typeface="+mn-ea"/>
                <a:cs typeface="함초롬돋움"/>
              </a:rPr>
              <a:t>명</a:t>
            </a:r>
            <a:r>
              <a:rPr lang="en-US" altLang="ko-KR" dirty="0">
                <a:latin typeface="+mn-ea"/>
                <a:cs typeface="함초롬돋움"/>
              </a:rPr>
              <a:t>, </a:t>
            </a:r>
            <a:r>
              <a:rPr lang="ko-KR" altLang="en-US" dirty="0" err="1">
                <a:latin typeface="+mn-ea"/>
                <a:cs typeface="함초롬돋움"/>
              </a:rPr>
              <a:t>상황별</a:t>
            </a:r>
            <a:r>
              <a:rPr lang="ko-KR" altLang="en-US" dirty="0">
                <a:latin typeface="+mn-ea"/>
                <a:cs typeface="함초롬돋움"/>
              </a:rPr>
              <a:t> 구급차 이동 배치</a:t>
            </a:r>
            <a:endParaRPr lang="en-US" altLang="ko-KR" dirty="0">
              <a:latin typeface="+mn-ea"/>
              <a:cs typeface="함초롬돋움"/>
            </a:endParaRPr>
          </a:p>
          <a:p>
            <a:pPr marL="285750" indent="-285750">
              <a:buFont typeface="Arial"/>
              <a:buChar char="•"/>
            </a:pPr>
            <a:r>
              <a:rPr lang="ko-KR" altLang="en-US" dirty="0" err="1">
                <a:latin typeface="+mn-ea"/>
                <a:cs typeface="함초롬돋움"/>
              </a:rPr>
              <a:t>근무요령</a:t>
            </a:r>
            <a:r>
              <a:rPr lang="ko-KR" altLang="en-US" dirty="0">
                <a:latin typeface="+mn-ea"/>
                <a:cs typeface="함초롬돋움"/>
              </a:rPr>
              <a:t> </a:t>
            </a:r>
            <a:r>
              <a:rPr lang="en-US" altLang="ko-KR" dirty="0">
                <a:latin typeface="+mn-ea"/>
                <a:cs typeface="함초롬돋움"/>
              </a:rPr>
              <a:t>: </a:t>
            </a:r>
            <a:r>
              <a:rPr lang="ko-KR" altLang="en-US" dirty="0" err="1">
                <a:latin typeface="+mn-ea"/>
                <a:cs typeface="함초롬돋움"/>
              </a:rPr>
              <a:t>경기장별</a:t>
            </a:r>
            <a:r>
              <a:rPr lang="ko-KR" altLang="en-US" dirty="0">
                <a:latin typeface="+mn-ea"/>
                <a:cs typeface="함초롬돋움"/>
              </a:rPr>
              <a:t> 지정 의료진 대기소에서 근무</a:t>
            </a:r>
            <a:r>
              <a:rPr lang="en-US" altLang="ko-KR" dirty="0">
                <a:latin typeface="+mn-ea"/>
                <a:cs typeface="함초롬돋움"/>
              </a:rPr>
              <a:t>, </a:t>
            </a:r>
            <a:r>
              <a:rPr lang="ko-KR" altLang="en-US" dirty="0" err="1">
                <a:latin typeface="+mn-ea"/>
                <a:cs typeface="함초롬돋움"/>
              </a:rPr>
              <a:t>구급가방</a:t>
            </a:r>
            <a:r>
              <a:rPr lang="ko-KR" altLang="en-US" dirty="0">
                <a:latin typeface="+mn-ea"/>
                <a:cs typeface="함초롬돋움"/>
              </a:rPr>
              <a:t> 및 들것 지참</a:t>
            </a:r>
            <a:r>
              <a:rPr lang="en-US" altLang="ko-KR" dirty="0">
                <a:latin typeface="+mn-ea"/>
                <a:cs typeface="함초롬돋움"/>
              </a:rPr>
              <a:t>,                       </a:t>
            </a:r>
          </a:p>
          <a:p>
            <a:pPr lvl="0"/>
            <a:r>
              <a:rPr lang="en-US" altLang="ko-KR" dirty="0">
                <a:latin typeface="+mn-ea"/>
                <a:cs typeface="함초롬돋움"/>
              </a:rPr>
              <a:t>                      </a:t>
            </a:r>
            <a:r>
              <a:rPr lang="ko-KR" altLang="en-US" dirty="0">
                <a:latin typeface="+mn-ea"/>
                <a:cs typeface="함초롬돋움"/>
              </a:rPr>
              <a:t>안전사고 발생시 </a:t>
            </a:r>
            <a:r>
              <a:rPr lang="ko-KR" altLang="en-US" dirty="0" err="1">
                <a:latin typeface="+mn-ea"/>
                <a:cs typeface="함초롬돋움"/>
              </a:rPr>
              <a:t>응급처지</a:t>
            </a:r>
            <a:r>
              <a:rPr lang="ko-KR" altLang="en-US" dirty="0">
                <a:latin typeface="+mn-ea"/>
                <a:cs typeface="함초롬돋움"/>
              </a:rPr>
              <a:t> 및 이송 등</a:t>
            </a:r>
            <a:endParaRPr lang="en-US" altLang="ko-KR" dirty="0">
              <a:latin typeface="+mn-ea"/>
              <a:cs typeface="함초롬돋움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1520" y="4920655"/>
            <a:ext cx="856895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돋움" panose="020B0504000101010101" pitchFamily="50" charset="-127"/>
              </a:rPr>
              <a:t>▣ 소방안전순찰대 운영</a:t>
            </a:r>
            <a:endParaRPr lang="en-US" altLang="ko-KR" b="1" dirty="0">
              <a:latin typeface="HY견고딕" panose="02030600000101010101" pitchFamily="18" charset="-127"/>
              <a:ea typeface="HY견고딕" panose="02030600000101010101" pitchFamily="18" charset="-127"/>
              <a:cs typeface="함초롬돋움" panose="020B0504000101010101" pitchFamily="50" charset="-127"/>
            </a:endParaRPr>
          </a:p>
          <a:p>
            <a:endParaRPr lang="en-US" altLang="ko-KR" sz="800" b="1" dirty="0">
              <a:latin typeface="HY견고딕" panose="02030600000101010101" pitchFamily="18" charset="-127"/>
              <a:ea typeface="HY견고딕" panose="02030600000101010101" pitchFamily="18" charset="-127"/>
              <a:cs typeface="함초롬돋움" panose="020B0504000101010101" pitchFamily="50" charset="-12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>
                <a:latin typeface="+mn-ea"/>
                <a:cs typeface="함초롬돋움" panose="020B0504000101010101" pitchFamily="50" charset="-127"/>
              </a:rPr>
              <a:t>기     간 </a:t>
            </a:r>
            <a:r>
              <a:rPr lang="en-US" altLang="ko-KR" dirty="0">
                <a:latin typeface="+mn-ea"/>
                <a:cs typeface="함초롬돋움" panose="020B0504000101010101" pitchFamily="50" charset="-127"/>
              </a:rPr>
              <a:t>: 2022. 10. 29.(</a:t>
            </a:r>
            <a:r>
              <a:rPr lang="ko-KR" altLang="en-US" dirty="0">
                <a:latin typeface="+mn-ea"/>
                <a:cs typeface="함초롬돋움" panose="020B0504000101010101" pitchFamily="50" charset="-127"/>
              </a:rPr>
              <a:t>금</a:t>
            </a:r>
            <a:r>
              <a:rPr lang="en-US" altLang="ko-KR" dirty="0">
                <a:latin typeface="+mn-ea"/>
                <a:cs typeface="함초롬돋움" panose="020B0504000101010101" pitchFamily="50" charset="-127"/>
              </a:rPr>
              <a:t>)</a:t>
            </a:r>
            <a:r>
              <a:rPr lang="ko-KR" altLang="en-US" dirty="0">
                <a:latin typeface="+mn-ea"/>
                <a:cs typeface="함초롬돋움" panose="020B0504000101010101" pitchFamily="50" charset="-127"/>
              </a:rPr>
              <a:t>부터 </a:t>
            </a:r>
            <a:r>
              <a:rPr lang="en-US" altLang="ko-KR" dirty="0">
                <a:latin typeface="+mn-ea"/>
                <a:cs typeface="함초롬돋움" panose="020B0504000101010101" pitchFamily="50" charset="-127"/>
              </a:rPr>
              <a:t>3</a:t>
            </a:r>
            <a:r>
              <a:rPr lang="ko-KR" altLang="en-US" dirty="0">
                <a:latin typeface="+mn-ea"/>
                <a:cs typeface="함초롬돋움" panose="020B0504000101010101" pitchFamily="50" charset="-127"/>
              </a:rPr>
              <a:t>일간</a:t>
            </a:r>
            <a:endParaRPr lang="en-US" altLang="ko-KR" dirty="0">
              <a:latin typeface="+mn-ea"/>
              <a:cs typeface="함초롬돋움" panose="020B0504000101010101" pitchFamily="50" charset="-12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>
                <a:latin typeface="+mn-ea"/>
                <a:cs typeface="함초롬돋움" panose="020B0504000101010101" pitchFamily="50" charset="-127"/>
              </a:rPr>
              <a:t>인원</a:t>
            </a:r>
            <a:r>
              <a:rPr lang="en-US" altLang="ko-KR" dirty="0">
                <a:latin typeface="+mn-ea"/>
                <a:cs typeface="함초롬돋움" panose="020B0504000101010101" pitchFamily="50" charset="-127"/>
              </a:rPr>
              <a:t>/</a:t>
            </a:r>
            <a:r>
              <a:rPr lang="ko-KR" altLang="en-US" dirty="0">
                <a:latin typeface="+mn-ea"/>
                <a:cs typeface="함초롬돋움" panose="020B0504000101010101" pitchFamily="50" charset="-127"/>
              </a:rPr>
              <a:t>장소 </a:t>
            </a:r>
            <a:r>
              <a:rPr lang="en-US" altLang="ko-KR" dirty="0">
                <a:latin typeface="+mn-ea"/>
                <a:cs typeface="함초롬돋움" panose="020B0504000101010101" pitchFamily="50" charset="-127"/>
              </a:rPr>
              <a:t>: </a:t>
            </a:r>
            <a:r>
              <a:rPr lang="ko-KR" altLang="en-US" dirty="0" err="1">
                <a:latin typeface="+mn-ea"/>
                <a:cs typeface="함초롬돋움" panose="020B0504000101010101" pitchFamily="50" charset="-127"/>
              </a:rPr>
              <a:t>경기장별</a:t>
            </a:r>
            <a:r>
              <a:rPr lang="ko-KR" altLang="en-US" dirty="0">
                <a:latin typeface="+mn-ea"/>
                <a:cs typeface="함초롬돋움" panose="020B0504000101010101" pitchFamily="50" charset="-127"/>
              </a:rPr>
              <a:t> </a:t>
            </a:r>
            <a:r>
              <a:rPr lang="en-US" altLang="ko-KR" dirty="0">
                <a:latin typeface="+mn-ea"/>
                <a:cs typeface="함초롬돋움" panose="020B0504000101010101" pitchFamily="50" charset="-127"/>
              </a:rPr>
              <a:t>1</a:t>
            </a:r>
            <a:r>
              <a:rPr lang="ko-KR" altLang="en-US" dirty="0">
                <a:latin typeface="+mn-ea"/>
                <a:cs typeface="함초롬돋움" panose="020B0504000101010101" pitchFamily="50" charset="-127"/>
              </a:rPr>
              <a:t>일 </a:t>
            </a:r>
            <a:r>
              <a:rPr lang="en-US" altLang="ko-KR" dirty="0">
                <a:latin typeface="+mn-ea"/>
                <a:cs typeface="함초롬돋움" panose="020B0504000101010101" pitchFamily="50" charset="-127"/>
              </a:rPr>
              <a:t>1</a:t>
            </a:r>
            <a:r>
              <a:rPr lang="ko-KR" altLang="en-US" dirty="0">
                <a:latin typeface="+mn-ea"/>
                <a:cs typeface="함초롬돋움" panose="020B0504000101010101" pitchFamily="50" charset="-127"/>
              </a:rPr>
              <a:t>명 </a:t>
            </a:r>
            <a:r>
              <a:rPr lang="en-US" altLang="ko-KR" dirty="0">
                <a:latin typeface="+mn-ea"/>
                <a:cs typeface="함초롬돋움" panose="020B0504000101010101" pitchFamily="50" charset="-127"/>
              </a:rPr>
              <a:t>/ 00</a:t>
            </a:r>
            <a:r>
              <a:rPr lang="ko-KR" altLang="en-US" dirty="0">
                <a:latin typeface="+mn-ea"/>
                <a:cs typeface="함초롬돋움" panose="020B0504000101010101" pitchFamily="50" charset="-127"/>
              </a:rPr>
              <a:t>개 경기장</a:t>
            </a:r>
            <a:endParaRPr lang="en-US" altLang="ko-KR" dirty="0">
              <a:latin typeface="+mn-ea"/>
              <a:cs typeface="함초롬돋움" panose="020B0504000101010101" pitchFamily="50" charset="-12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>
                <a:latin typeface="+mn-ea"/>
                <a:cs typeface="함초롬돋움" panose="020B0504000101010101" pitchFamily="50" charset="-127"/>
              </a:rPr>
              <a:t>근무시간 </a:t>
            </a:r>
            <a:r>
              <a:rPr lang="en-US" altLang="ko-KR" dirty="0">
                <a:latin typeface="+mn-ea"/>
                <a:cs typeface="함초롬돋움" panose="020B0504000101010101" pitchFamily="50" charset="-127"/>
              </a:rPr>
              <a:t>: </a:t>
            </a:r>
            <a:r>
              <a:rPr lang="ko-KR" altLang="en-US" dirty="0">
                <a:latin typeface="+mn-ea"/>
                <a:cs typeface="함초롬돋움" panose="020B0504000101010101" pitchFamily="50" charset="-127"/>
              </a:rPr>
              <a:t>당일 경기</a:t>
            </a:r>
            <a:r>
              <a:rPr lang="en-US" altLang="ko-KR" dirty="0">
                <a:latin typeface="+mn-ea"/>
                <a:cs typeface="함초롬돋움" panose="020B0504000101010101" pitchFamily="50" charset="-127"/>
              </a:rPr>
              <a:t>(</a:t>
            </a:r>
            <a:r>
              <a:rPr lang="ko-KR" altLang="en-US" dirty="0">
                <a:latin typeface="+mn-ea"/>
                <a:cs typeface="함초롬돋움" panose="020B0504000101010101" pitchFamily="50" charset="-127"/>
              </a:rPr>
              <a:t>시작</a:t>
            </a:r>
            <a:r>
              <a:rPr lang="en-US" altLang="ko-KR" dirty="0">
                <a:latin typeface="+mn-ea"/>
                <a:cs typeface="함초롬돋움" panose="020B0504000101010101" pitchFamily="50" charset="-127"/>
              </a:rPr>
              <a:t>~</a:t>
            </a:r>
            <a:r>
              <a:rPr lang="ko-KR" altLang="en-US" dirty="0">
                <a:latin typeface="+mn-ea"/>
                <a:cs typeface="함초롬돋움" panose="020B0504000101010101" pitchFamily="50" charset="-127"/>
              </a:rPr>
              <a:t>종료</a:t>
            </a:r>
            <a:r>
              <a:rPr lang="en-US" altLang="ko-KR" dirty="0">
                <a:latin typeface="+mn-ea"/>
                <a:cs typeface="함초롬돋움" panose="020B0504000101010101" pitchFamily="50" charset="-127"/>
              </a:rPr>
              <a:t>) 30</a:t>
            </a:r>
            <a:r>
              <a:rPr lang="ko-KR" altLang="en-US" dirty="0">
                <a:latin typeface="+mn-ea"/>
                <a:cs typeface="함초롬돋움" panose="020B0504000101010101" pitchFamily="50" charset="-127"/>
              </a:rPr>
              <a:t>분 전</a:t>
            </a:r>
            <a:r>
              <a:rPr lang="en-US" altLang="ko-KR" dirty="0">
                <a:latin typeface="+mn-ea"/>
                <a:cs typeface="함초롬돋움" panose="020B0504000101010101" pitchFamily="50" charset="-127"/>
              </a:rPr>
              <a:t>·</a:t>
            </a:r>
            <a:r>
              <a:rPr lang="ko-KR" altLang="en-US" dirty="0">
                <a:latin typeface="+mn-ea"/>
                <a:cs typeface="함초롬돋움" panose="020B0504000101010101" pitchFamily="50" charset="-127"/>
              </a:rPr>
              <a:t>후</a:t>
            </a:r>
            <a:endParaRPr lang="en-US" altLang="ko-KR" dirty="0">
              <a:latin typeface="+mn-ea"/>
              <a:cs typeface="함초롬돋움" panose="020B0504000101010101" pitchFamily="50" charset="-12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 err="1">
                <a:latin typeface="+mn-ea"/>
                <a:cs typeface="함초롬돋움" panose="020B0504000101010101" pitchFamily="50" charset="-127"/>
              </a:rPr>
              <a:t>근무사항</a:t>
            </a:r>
            <a:r>
              <a:rPr lang="ko-KR" altLang="en-US" dirty="0">
                <a:latin typeface="+mn-ea"/>
                <a:cs typeface="함초롬돋움" panose="020B0504000101010101" pitchFamily="50" charset="-127"/>
              </a:rPr>
              <a:t> </a:t>
            </a:r>
            <a:r>
              <a:rPr lang="en-US" altLang="ko-KR" dirty="0">
                <a:latin typeface="+mn-ea"/>
                <a:cs typeface="함초롬돋움" panose="020B0504000101010101" pitchFamily="50" charset="-127"/>
              </a:rPr>
              <a:t>: </a:t>
            </a:r>
            <a:r>
              <a:rPr lang="ko-KR" altLang="en-US" dirty="0" err="1">
                <a:latin typeface="+mn-ea"/>
                <a:cs typeface="함초롬돋움" panose="020B0504000101010101" pitchFamily="50" charset="-127"/>
              </a:rPr>
              <a:t>안전순찰</a:t>
            </a:r>
            <a:r>
              <a:rPr lang="ko-KR" altLang="en-US" dirty="0">
                <a:latin typeface="+mn-ea"/>
                <a:cs typeface="함초롬돋움" panose="020B0504000101010101" pitchFamily="50" charset="-127"/>
              </a:rPr>
              <a:t> 및 </a:t>
            </a:r>
            <a:r>
              <a:rPr lang="ko-KR" altLang="en-US" dirty="0" err="1">
                <a:latin typeface="+mn-ea"/>
                <a:cs typeface="함초롬돋움" panose="020B0504000101010101" pitchFamily="50" charset="-127"/>
              </a:rPr>
              <a:t>사고초동</a:t>
            </a:r>
            <a:r>
              <a:rPr lang="ko-KR" altLang="en-US" dirty="0">
                <a:latin typeface="+mn-ea"/>
                <a:cs typeface="함초롬돋움" panose="020B0504000101010101" pitchFamily="50" charset="-127"/>
              </a:rPr>
              <a:t> 대응</a:t>
            </a:r>
            <a:endParaRPr lang="en-US" altLang="ko-KR" dirty="0">
              <a:latin typeface="+mn-ea"/>
              <a:cs typeface="함초롬돋움" panose="020B0504000101010101" pitchFamily="50" charset="-127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/>
    </mc:Choice>
    <mc:Fallback xmlns:dsp="http://schemas.microsoft.com/office/drawing/2008/diagram" xmlns:dgm="http://schemas.openxmlformats.org/drawingml/2006/diagram" xmlns:c="http://schemas.openxmlformats.org/drawingml/2006/chart" xmlns="">
      <p:transition xmlns:mc="http://schemas.openxmlformats.org/markup-compatibility/2006" xmlns:hp="http://schemas.haansoft.com/office/presentation/8.0" mc:Ignorable="hp" hp:hslDur="750">
        <p:fade/>
      </p:transition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26"/>
          <p:cNvSpPr>
            <a:spLocks noChangeArrowheads="1"/>
          </p:cNvSpPr>
          <p:nvPr/>
        </p:nvSpPr>
        <p:spPr bwMode="auto">
          <a:xfrm>
            <a:off x="125760" y="-99392"/>
            <a:ext cx="8892480" cy="7056784"/>
          </a:xfrm>
          <a:prstGeom prst="rect">
            <a:avLst/>
          </a:prstGeom>
          <a:solidFill>
            <a:srgbClr val="FFF6DD">
              <a:alpha val="30000"/>
            </a:srgbClr>
          </a:solidFill>
          <a:ln w="12700">
            <a:solidFill>
              <a:schemeClr val="accent4">
                <a:lumMod val="75000"/>
              </a:schemeClr>
            </a:solidFill>
            <a:prstDash val="dash"/>
            <a:miter lim="800000"/>
            <a:headEnd/>
            <a:tailEnd/>
          </a:ln>
        </p:spPr>
        <p:txBody>
          <a:bodyPr wrap="none" lIns="87275" tIns="43639" rIns="87275" bIns="43639" anchor="ctr"/>
          <a:lstStyle/>
          <a:p>
            <a:pPr algn="just">
              <a:spcBef>
                <a:spcPts val="1000"/>
              </a:spcBef>
            </a:pPr>
            <a:endParaRPr lang="en-US" altLang="ko-KR" dirty="0">
              <a:solidFill>
                <a:srgbClr val="373A4F"/>
              </a:solidFill>
              <a:latin typeface="함초롬돋움" panose="020B0504000101010101" pitchFamily="50" charset="-127"/>
              <a:ea typeface="함초롬돋움" panose="020B0504000101010101" pitchFamily="50" charset="-127"/>
              <a:cs typeface="함초롬돋움" panose="020B0504000101010101" pitchFamily="50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1520" y="332656"/>
            <a:ext cx="8568690" cy="5503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ko-KR" altLang="en-US" b="1" dirty="0">
                <a:latin typeface="HY견고딕"/>
                <a:ea typeface="HY견고딕"/>
                <a:cs typeface="함초롬돋움"/>
              </a:rPr>
              <a:t>③ 화재 발생 대책</a:t>
            </a:r>
            <a:endParaRPr lang="en-US" altLang="ko-KR" b="1" dirty="0">
              <a:latin typeface="HY견고딕"/>
              <a:ea typeface="HY견고딕"/>
              <a:cs typeface="함초롬돋움"/>
            </a:endParaRPr>
          </a:p>
          <a:p>
            <a:pPr lvl="0"/>
            <a:endParaRPr lang="en-US" altLang="ko-KR" sz="600" b="1" dirty="0">
              <a:latin typeface="HY견고딕"/>
              <a:ea typeface="HY견고딕"/>
              <a:cs typeface="함초롬돋움"/>
            </a:endParaRPr>
          </a:p>
          <a:p>
            <a:pPr lvl="0"/>
            <a:r>
              <a:rPr lang="en-US" altLang="ko-KR" b="1" dirty="0">
                <a:latin typeface="HY견고딕"/>
                <a:ea typeface="HY견고딕"/>
                <a:cs typeface="함초롬돋움"/>
              </a:rPr>
              <a:t>  ⊙</a:t>
            </a:r>
            <a:r>
              <a:rPr lang="ko-KR" altLang="en-US" b="1" dirty="0">
                <a:latin typeface="HY견고딕"/>
                <a:ea typeface="HY견고딕"/>
                <a:cs typeface="함초롬돋움"/>
              </a:rPr>
              <a:t>추진방향</a:t>
            </a:r>
            <a:endParaRPr lang="en-US" altLang="ko-KR" b="1" dirty="0">
              <a:latin typeface="HY견고딕"/>
              <a:ea typeface="HY견고딕"/>
              <a:cs typeface="함초롬돋움"/>
            </a:endParaRPr>
          </a:p>
          <a:p>
            <a:pPr marL="285750" indent="-285750">
              <a:lnSpc>
                <a:spcPct val="140000"/>
              </a:lnSpc>
              <a:buFont typeface="Arial"/>
              <a:buChar char="•"/>
            </a:pPr>
            <a:r>
              <a:rPr lang="ko-KR" altLang="en-US" dirty="0">
                <a:latin typeface="+mn-ea"/>
                <a:cs typeface="함초롬돋움"/>
              </a:rPr>
              <a:t>행사기간</a:t>
            </a:r>
            <a:r>
              <a:rPr lang="en-US" altLang="ko-KR" dirty="0">
                <a:latin typeface="+mn-ea"/>
                <a:cs typeface="함초롬돋움"/>
              </a:rPr>
              <a:t> </a:t>
            </a:r>
            <a:r>
              <a:rPr lang="ko-KR" altLang="en-US" dirty="0">
                <a:latin typeface="+mn-ea"/>
                <a:cs typeface="함초롬돋움"/>
              </a:rPr>
              <a:t>중</a:t>
            </a:r>
            <a:r>
              <a:rPr lang="en-US" altLang="ko-KR" dirty="0">
                <a:latin typeface="+mn-ea"/>
                <a:cs typeface="함초롬돋움"/>
              </a:rPr>
              <a:t> </a:t>
            </a:r>
            <a:r>
              <a:rPr lang="ko-KR" altLang="en-US" dirty="0">
                <a:latin typeface="+mn-ea"/>
                <a:cs typeface="함초롬돋움"/>
              </a:rPr>
              <a:t>화재발생</a:t>
            </a:r>
            <a:r>
              <a:rPr lang="en-US" altLang="ko-KR" dirty="0">
                <a:latin typeface="+mn-ea"/>
                <a:cs typeface="함초롬돋움"/>
              </a:rPr>
              <a:t> </a:t>
            </a:r>
            <a:r>
              <a:rPr lang="ko-KR" altLang="en-US" dirty="0">
                <a:latin typeface="+mn-ea"/>
                <a:cs typeface="함초롬돋움"/>
              </a:rPr>
              <a:t>돌발상황에</a:t>
            </a:r>
            <a:r>
              <a:rPr lang="en-US" altLang="ko-KR" dirty="0">
                <a:latin typeface="+mn-ea"/>
                <a:cs typeface="함초롬돋움"/>
              </a:rPr>
              <a:t> </a:t>
            </a:r>
            <a:r>
              <a:rPr lang="ko-KR" altLang="en-US" dirty="0">
                <a:latin typeface="+mn-ea"/>
                <a:cs typeface="함초롬돋움"/>
              </a:rPr>
              <a:t>대한</a:t>
            </a:r>
            <a:r>
              <a:rPr lang="en-US" altLang="ko-KR" dirty="0">
                <a:latin typeface="+mn-ea"/>
                <a:cs typeface="함초롬돋움"/>
              </a:rPr>
              <a:t> </a:t>
            </a:r>
            <a:r>
              <a:rPr lang="ko-KR" altLang="en-US" dirty="0">
                <a:latin typeface="+mn-ea"/>
                <a:cs typeface="함초롬돋움"/>
              </a:rPr>
              <a:t>대처방안</a:t>
            </a:r>
            <a:endParaRPr lang="en-US" altLang="ko-KR" dirty="0">
              <a:latin typeface="+mn-ea"/>
              <a:cs typeface="함초롬돋움"/>
            </a:endParaRPr>
          </a:p>
          <a:p>
            <a:pPr marL="285750" indent="-285750">
              <a:lnSpc>
                <a:spcPct val="140000"/>
              </a:lnSpc>
              <a:buFont typeface="Arial"/>
              <a:buChar char="•"/>
            </a:pPr>
            <a:r>
              <a:rPr lang="ko-KR" altLang="en-US" dirty="0">
                <a:latin typeface="+mn-ea"/>
                <a:cs typeface="함초롬돋움"/>
              </a:rPr>
              <a:t>화재예방과</a:t>
            </a:r>
            <a:r>
              <a:rPr lang="en-US" altLang="ko-KR" dirty="0">
                <a:latin typeface="+mn-ea"/>
                <a:cs typeface="함초롬돋움"/>
              </a:rPr>
              <a:t> </a:t>
            </a:r>
            <a:r>
              <a:rPr lang="ko-KR" altLang="en-US" dirty="0">
                <a:latin typeface="+mn-ea"/>
                <a:cs typeface="함초롬돋움"/>
              </a:rPr>
              <a:t>긴급상황</a:t>
            </a:r>
            <a:r>
              <a:rPr lang="en-US" altLang="ko-KR" dirty="0">
                <a:latin typeface="+mn-ea"/>
                <a:cs typeface="함초롬돋움"/>
              </a:rPr>
              <a:t> </a:t>
            </a:r>
            <a:r>
              <a:rPr lang="ko-KR" altLang="en-US" dirty="0">
                <a:latin typeface="+mn-ea"/>
                <a:cs typeface="함초롬돋움"/>
              </a:rPr>
              <a:t>발생</a:t>
            </a:r>
            <a:r>
              <a:rPr lang="en-US" altLang="ko-KR" dirty="0">
                <a:latin typeface="+mn-ea"/>
                <a:cs typeface="함초롬돋움"/>
              </a:rPr>
              <a:t> </a:t>
            </a:r>
            <a:r>
              <a:rPr lang="ko-KR" altLang="en-US" dirty="0">
                <a:latin typeface="+mn-ea"/>
                <a:cs typeface="함초롬돋움"/>
              </a:rPr>
              <a:t>시</a:t>
            </a:r>
            <a:r>
              <a:rPr lang="en-US" altLang="ko-KR" dirty="0">
                <a:latin typeface="+mn-ea"/>
                <a:cs typeface="함초롬돋움"/>
              </a:rPr>
              <a:t> </a:t>
            </a:r>
            <a:r>
              <a:rPr lang="ko-KR" altLang="en-US" dirty="0">
                <a:latin typeface="+mn-ea"/>
                <a:cs typeface="함초롬돋움"/>
              </a:rPr>
              <a:t>신속</a:t>
            </a:r>
            <a:r>
              <a:rPr lang="en-US" altLang="ko-KR" dirty="0">
                <a:latin typeface="+mn-ea"/>
                <a:cs typeface="함초롬돋움"/>
              </a:rPr>
              <a:t> </a:t>
            </a:r>
            <a:r>
              <a:rPr lang="ko-KR" altLang="en-US" dirty="0">
                <a:latin typeface="+mn-ea"/>
                <a:cs typeface="함초롬돋움"/>
              </a:rPr>
              <a:t>대응</a:t>
            </a:r>
            <a:endParaRPr lang="en-US" altLang="ko-KR" dirty="0">
              <a:latin typeface="+mn-ea"/>
              <a:cs typeface="함초롬돋움"/>
            </a:endParaRPr>
          </a:p>
          <a:p>
            <a:pPr marL="285750" indent="-285750">
              <a:buFont typeface="Arial"/>
              <a:buChar char="•"/>
            </a:pPr>
            <a:endParaRPr lang="en-US" altLang="ko-KR" dirty="0">
              <a:latin typeface="+mn-ea"/>
              <a:cs typeface="함초롬돋움"/>
            </a:endParaRPr>
          </a:p>
          <a:p>
            <a:pPr marL="285750" indent="-285750">
              <a:buFont typeface="Arial"/>
              <a:buChar char="•"/>
            </a:pPr>
            <a:endParaRPr lang="en-US" altLang="ko-KR" dirty="0">
              <a:latin typeface="+mn-ea"/>
              <a:cs typeface="함초롬돋움"/>
            </a:endParaRPr>
          </a:p>
          <a:p>
            <a:pPr marL="285750" indent="-285750">
              <a:buFont typeface="Arial"/>
            </a:pPr>
            <a:r>
              <a:rPr lang="en-US" altLang="ko-KR" sz="1800" b="1" dirty="0">
                <a:latin typeface="HY견고딕"/>
                <a:ea typeface="HY견고딕"/>
                <a:cs typeface="함초롬돋움"/>
              </a:rPr>
              <a:t>  ⊙</a:t>
            </a:r>
            <a:r>
              <a:rPr lang="ko-KR" altLang="en-US" sz="1800" b="1" dirty="0">
                <a:latin typeface="HY견고딕"/>
                <a:ea typeface="HY견고딕"/>
                <a:cs typeface="함초롬돋움"/>
              </a:rPr>
              <a:t>화재발생</a:t>
            </a:r>
            <a:r>
              <a:rPr lang="en-US" altLang="ko-KR" sz="1800" b="1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sz="1800" b="1" dirty="0">
                <a:latin typeface="HY견고딕"/>
                <a:ea typeface="HY견고딕"/>
                <a:cs typeface="함초롬돋움"/>
              </a:rPr>
              <a:t>대비방안</a:t>
            </a:r>
            <a:endParaRPr lang="en-US" altLang="ko-KR" dirty="0">
              <a:latin typeface="+mn-ea"/>
              <a:cs typeface="함초롬돋움"/>
            </a:endParaRPr>
          </a:p>
          <a:p>
            <a:pPr marL="285750" indent="-285750">
              <a:lnSpc>
                <a:spcPct val="140000"/>
              </a:lnSpc>
              <a:buFont typeface="Arial"/>
              <a:buChar char="•"/>
            </a:pPr>
            <a:r>
              <a:rPr lang="ko-KR" altLang="en-US" dirty="0">
                <a:latin typeface="+mn-ea"/>
                <a:cs typeface="함초롬돋움"/>
              </a:rPr>
              <a:t>소방안전지휘본부</a:t>
            </a:r>
            <a:r>
              <a:rPr lang="en-US" altLang="ko-KR" dirty="0">
                <a:latin typeface="+mn-ea"/>
                <a:cs typeface="함초롬돋움"/>
              </a:rPr>
              <a:t> </a:t>
            </a:r>
            <a:r>
              <a:rPr lang="ko-KR" altLang="en-US" dirty="0">
                <a:latin typeface="+mn-ea"/>
                <a:cs typeface="함초롬돋움"/>
              </a:rPr>
              <a:t>및</a:t>
            </a:r>
            <a:r>
              <a:rPr lang="en-US" altLang="ko-KR" dirty="0">
                <a:latin typeface="+mn-ea"/>
                <a:cs typeface="함초롬돋움"/>
              </a:rPr>
              <a:t> </a:t>
            </a:r>
            <a:r>
              <a:rPr lang="ko-KR" altLang="en-US" dirty="0">
                <a:latin typeface="+mn-ea"/>
                <a:cs typeface="함초롬돋움"/>
              </a:rPr>
              <a:t>임시</a:t>
            </a:r>
            <a:r>
              <a:rPr lang="en-US" altLang="ko-KR" dirty="0">
                <a:latin typeface="+mn-ea"/>
                <a:cs typeface="함초롬돋움"/>
              </a:rPr>
              <a:t> 119</a:t>
            </a:r>
            <a:r>
              <a:rPr lang="ko-KR" altLang="en-US" dirty="0">
                <a:latin typeface="+mn-ea"/>
                <a:cs typeface="함초롬돋움"/>
              </a:rPr>
              <a:t>안전센터</a:t>
            </a:r>
            <a:r>
              <a:rPr lang="en-US" altLang="ko-KR" dirty="0">
                <a:latin typeface="+mn-ea"/>
                <a:cs typeface="함초롬돋움"/>
              </a:rPr>
              <a:t> </a:t>
            </a:r>
            <a:r>
              <a:rPr lang="ko-KR" altLang="en-US" dirty="0">
                <a:latin typeface="+mn-ea"/>
                <a:cs typeface="함초롬돋움"/>
              </a:rPr>
              <a:t>운영</a:t>
            </a:r>
            <a:endParaRPr lang="en-US" altLang="ko-KR" dirty="0">
              <a:latin typeface="+mn-ea"/>
              <a:cs typeface="함초롬돋움"/>
            </a:endParaRPr>
          </a:p>
          <a:p>
            <a:pPr marL="285750" indent="-285750">
              <a:lnSpc>
                <a:spcPct val="140000"/>
              </a:lnSpc>
              <a:buFont typeface="Arial"/>
              <a:buChar char="•"/>
            </a:pPr>
            <a:r>
              <a:rPr lang="ko-KR" altLang="en-US" dirty="0" err="1">
                <a:latin typeface="+mn-ea"/>
                <a:cs typeface="함초롬돋움"/>
              </a:rPr>
              <a:t>자위소방대</a:t>
            </a:r>
            <a:r>
              <a:rPr lang="en-US" altLang="ko-KR" dirty="0" err="1">
                <a:latin typeface="+mn-ea"/>
                <a:cs typeface="함초롬돋움"/>
              </a:rPr>
              <a:t>(</a:t>
            </a:r>
            <a:r>
              <a:rPr lang="ko-KR" altLang="en-US" dirty="0" err="1">
                <a:latin typeface="+mn-ea"/>
                <a:cs typeface="함초롬돋움"/>
              </a:rPr>
              <a:t>조직위</a:t>
            </a:r>
            <a:r>
              <a:rPr lang="en-US" altLang="ko-KR" dirty="0" err="1">
                <a:latin typeface="+mn-ea"/>
                <a:cs typeface="함초롬돋움"/>
              </a:rPr>
              <a:t> </a:t>
            </a:r>
            <a:r>
              <a:rPr lang="ko-KR" altLang="en-US" dirty="0" err="1">
                <a:latin typeface="+mn-ea"/>
                <a:cs typeface="함초롬돋움"/>
              </a:rPr>
              <a:t>자체소방대</a:t>
            </a:r>
            <a:r>
              <a:rPr lang="en-US" altLang="ko-KR" dirty="0" err="1">
                <a:latin typeface="+mn-ea"/>
                <a:cs typeface="함초롬돋움"/>
              </a:rPr>
              <a:t>) </a:t>
            </a:r>
            <a:r>
              <a:rPr lang="ko-KR" altLang="en-US" dirty="0" err="1">
                <a:latin typeface="+mn-ea"/>
                <a:cs typeface="함초롬돋움"/>
              </a:rPr>
              <a:t>운영</a:t>
            </a:r>
            <a:endParaRPr lang="en-US" altLang="ko-KR" dirty="0">
              <a:latin typeface="+mn-ea"/>
              <a:cs typeface="함초롬돋움"/>
            </a:endParaRPr>
          </a:p>
          <a:p>
            <a:pPr marL="285750" indent="-285750">
              <a:lnSpc>
                <a:spcPct val="140000"/>
              </a:lnSpc>
              <a:buFont typeface="Arial"/>
              <a:buChar char="•"/>
            </a:pPr>
            <a:r>
              <a:rPr lang="ko-KR" altLang="en-US" dirty="0" err="1">
                <a:latin typeface="+mn-ea"/>
                <a:cs typeface="함초롬돋움"/>
              </a:rPr>
              <a:t>관람객</a:t>
            </a:r>
            <a:r>
              <a:rPr lang="en-US" altLang="ko-KR" dirty="0" err="1">
                <a:latin typeface="+mn-ea"/>
                <a:cs typeface="함초롬돋움"/>
              </a:rPr>
              <a:t> </a:t>
            </a:r>
            <a:r>
              <a:rPr lang="ko-KR" altLang="en-US" dirty="0" err="1">
                <a:latin typeface="+mn-ea"/>
                <a:cs typeface="함초롬돋움"/>
              </a:rPr>
              <a:t>대피동선</a:t>
            </a:r>
            <a:r>
              <a:rPr lang="en-US" altLang="ko-KR" dirty="0" err="1">
                <a:latin typeface="+mn-ea"/>
                <a:cs typeface="함초롬돋움"/>
              </a:rPr>
              <a:t> </a:t>
            </a:r>
            <a:r>
              <a:rPr lang="ko-KR" altLang="en-US" dirty="0" err="1">
                <a:latin typeface="+mn-ea"/>
                <a:cs typeface="함초롬돋움"/>
              </a:rPr>
              <a:t>구축</a:t>
            </a:r>
            <a:r>
              <a:rPr lang="en-US" altLang="ko-KR" dirty="0" err="1">
                <a:latin typeface="+mn-ea"/>
                <a:cs typeface="함초롬돋움"/>
              </a:rPr>
              <a:t> </a:t>
            </a:r>
            <a:r>
              <a:rPr lang="ko-KR" altLang="en-US" dirty="0" err="1">
                <a:latin typeface="+mn-ea"/>
                <a:cs typeface="함초롬돋움"/>
              </a:rPr>
              <a:t>및</a:t>
            </a:r>
            <a:r>
              <a:rPr lang="en-US" altLang="ko-KR" dirty="0" err="1">
                <a:latin typeface="+mn-ea"/>
                <a:cs typeface="함초롬돋움"/>
              </a:rPr>
              <a:t> </a:t>
            </a:r>
            <a:r>
              <a:rPr lang="ko-KR" altLang="en-US" dirty="0" err="1">
                <a:latin typeface="+mn-ea"/>
                <a:cs typeface="함초롬돋움"/>
              </a:rPr>
              <a:t>사전</a:t>
            </a:r>
            <a:r>
              <a:rPr lang="en-US" altLang="ko-KR" dirty="0" err="1">
                <a:latin typeface="+mn-ea"/>
                <a:cs typeface="함초롬돋움"/>
              </a:rPr>
              <a:t> </a:t>
            </a:r>
            <a:r>
              <a:rPr lang="ko-KR" altLang="en-US" dirty="0" err="1">
                <a:latin typeface="+mn-ea"/>
                <a:cs typeface="함초롬돋움"/>
              </a:rPr>
              <a:t>안전점검</a:t>
            </a:r>
            <a:r>
              <a:rPr lang="en-US" altLang="ko-KR" dirty="0" err="1">
                <a:latin typeface="+mn-ea"/>
                <a:cs typeface="함초롬돋움"/>
              </a:rPr>
              <a:t>, </a:t>
            </a:r>
            <a:r>
              <a:rPr lang="ko-KR" altLang="en-US" dirty="0" err="1">
                <a:latin typeface="+mn-ea"/>
                <a:cs typeface="함초롬돋움"/>
              </a:rPr>
              <a:t>합동훈련</a:t>
            </a:r>
            <a:r>
              <a:rPr lang="en-US" altLang="ko-KR" dirty="0" err="1">
                <a:latin typeface="+mn-ea"/>
                <a:cs typeface="함초롬돋움"/>
              </a:rPr>
              <a:t>, </a:t>
            </a:r>
            <a:r>
              <a:rPr lang="ko-KR" altLang="en-US" dirty="0" err="1">
                <a:latin typeface="+mn-ea"/>
                <a:cs typeface="함초롬돋움"/>
              </a:rPr>
              <a:t>교육</a:t>
            </a:r>
            <a:endParaRPr lang="en-US" altLang="ko-KR" dirty="0" err="1">
              <a:latin typeface="+mn-ea"/>
              <a:cs typeface="함초롬돋움"/>
            </a:endParaRPr>
          </a:p>
          <a:p>
            <a:pPr marL="285750" indent="-285750">
              <a:buFont typeface="Arial"/>
              <a:buChar char="•"/>
            </a:pPr>
            <a:endParaRPr lang="en-US" altLang="ko-KR" sz="1800" b="1" dirty="0">
              <a:latin typeface="HY견고딕"/>
              <a:ea typeface="HY견고딕"/>
              <a:cs typeface="함초롬돋움"/>
            </a:endParaRPr>
          </a:p>
          <a:p>
            <a:pPr marL="285750" indent="-285750">
              <a:buFont typeface="Arial"/>
              <a:buChar char="•"/>
            </a:pPr>
            <a:endParaRPr lang="en-US" altLang="ko-KR" sz="1800" b="1" dirty="0">
              <a:latin typeface="HY견고딕"/>
              <a:ea typeface="HY견고딕"/>
              <a:cs typeface="함초롬돋움"/>
            </a:endParaRPr>
          </a:p>
          <a:p>
            <a:pPr marL="285750" indent="-285750">
              <a:buFont typeface="Arial"/>
            </a:pPr>
            <a:r>
              <a:rPr lang="en-US" altLang="ko-KR" sz="1800" b="1" dirty="0">
                <a:latin typeface="HY견고딕"/>
                <a:ea typeface="HY견고딕"/>
                <a:cs typeface="함초롬돋움"/>
              </a:rPr>
              <a:t>  ⊙</a:t>
            </a:r>
            <a:r>
              <a:rPr lang="ko-KR" altLang="en-US" sz="1800" b="1" dirty="0">
                <a:latin typeface="HY견고딕"/>
                <a:ea typeface="HY견고딕"/>
                <a:cs typeface="함초롬돋움"/>
              </a:rPr>
              <a:t>화재발생</a:t>
            </a:r>
            <a:r>
              <a:rPr lang="en-US" altLang="ko-KR" sz="1800" b="1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sz="1800" b="1" dirty="0">
                <a:latin typeface="HY견고딕"/>
                <a:ea typeface="HY견고딕"/>
                <a:cs typeface="함초롬돋움"/>
              </a:rPr>
              <a:t>대비방안</a:t>
            </a:r>
            <a:endParaRPr lang="en-US" altLang="ko-KR" sz="1800" b="1" dirty="0">
              <a:latin typeface="HY견고딕"/>
              <a:ea typeface="HY견고딕"/>
              <a:cs typeface="함초롬돋움"/>
            </a:endParaRPr>
          </a:p>
          <a:p>
            <a:pPr marL="285750" indent="-285750">
              <a:lnSpc>
                <a:spcPct val="140000"/>
              </a:lnSpc>
              <a:buFont typeface="Arial"/>
              <a:buChar char="•"/>
            </a:pPr>
            <a:r>
              <a:rPr lang="ko-KR" altLang="en-US" sz="1800" dirty="0">
                <a:latin typeface="HY헤드라인M"/>
                <a:ea typeface="HY헤드라인M"/>
              </a:rPr>
              <a:t>사고발생</a:t>
            </a:r>
            <a:r>
              <a:rPr lang="en-US" altLang="ko-KR" sz="1800" dirty="0">
                <a:latin typeface="HY헤드라인M"/>
                <a:ea typeface="HY헤드라인M"/>
              </a:rPr>
              <a:t>(</a:t>
            </a:r>
            <a:r>
              <a:rPr lang="ko-KR" altLang="en-US" sz="1800" dirty="0">
                <a:latin typeface="HY헤드라인M"/>
                <a:ea typeface="HY헤드라인M"/>
              </a:rPr>
              <a:t>발견자</a:t>
            </a:r>
            <a:r>
              <a:rPr lang="en-US" altLang="ko-KR" sz="1800" dirty="0">
                <a:latin typeface="HY헤드라인M"/>
                <a:ea typeface="HY헤드라인M"/>
              </a:rPr>
              <a:t>) → </a:t>
            </a:r>
            <a:r>
              <a:rPr lang="ko-KR" altLang="en-US" sz="1800" dirty="0">
                <a:latin typeface="HY헤드라인M"/>
                <a:ea typeface="HY헤드라인M"/>
              </a:rPr>
              <a:t>상황전파 및 인명대피 → 종합상황실 보고 →</a:t>
            </a:r>
            <a:r>
              <a:rPr lang="en-US" altLang="ko-KR" sz="1800" dirty="0">
                <a:latin typeface="HY헤드라인M"/>
                <a:ea typeface="HY헤드라인M"/>
              </a:rPr>
              <a:t> </a:t>
            </a:r>
            <a:r>
              <a:rPr lang="ko-KR" altLang="en-US" sz="1800" dirty="0">
                <a:latin typeface="HY헤드라인M"/>
                <a:ea typeface="HY헤드라인M"/>
              </a:rPr>
              <a:t>소방안전지휘본부 </a:t>
            </a:r>
            <a:r>
              <a:rPr lang="en-US" altLang="ko-KR" sz="1800" dirty="0">
                <a:latin typeface="HY헤드라인M"/>
                <a:ea typeface="HY헤드라인M"/>
              </a:rPr>
              <a:t>/119</a:t>
            </a:r>
            <a:r>
              <a:rPr lang="ko-KR" altLang="en-US" sz="1800" dirty="0">
                <a:latin typeface="HY헤드라인M"/>
                <a:ea typeface="HY헤드라인M"/>
              </a:rPr>
              <a:t>안전센터 연락 및 비상출동 → 보고</a:t>
            </a:r>
            <a:r>
              <a:rPr lang="en-US" altLang="ko-KR" sz="1800" dirty="0">
                <a:latin typeface="HY헤드라인M"/>
                <a:ea typeface="HY헤드라인M"/>
              </a:rPr>
              <a:t>(</a:t>
            </a:r>
            <a:r>
              <a:rPr lang="ko-KR" altLang="en-US" sz="1800" dirty="0">
                <a:latin typeface="HY헤드라인M"/>
                <a:ea typeface="HY헤드라인M"/>
              </a:rPr>
              <a:t>사무처장 → 위원장</a:t>
            </a:r>
            <a:r>
              <a:rPr lang="en-US" altLang="ko-KR" sz="1800" dirty="0">
                <a:latin typeface="HY헤드라인M"/>
                <a:ea typeface="HY헤드라인M"/>
              </a:rPr>
              <a:t>) / </a:t>
            </a:r>
            <a:r>
              <a:rPr lang="ko-KR" altLang="en-US" sz="1800" dirty="0">
                <a:latin typeface="HY헤드라인M"/>
                <a:ea typeface="HY헤드라인M"/>
              </a:rPr>
              <a:t>상황경중에 따라 추가조치</a:t>
            </a:r>
            <a:endParaRPr lang="en-US" altLang="ko-KR" dirty="0">
              <a:latin typeface="+mn-ea"/>
              <a:cs typeface="함초롬돋움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6"/>
          <p:cNvSpPr>
            <a:spLocks noChangeArrowheads="1"/>
          </p:cNvSpPr>
          <p:nvPr/>
        </p:nvSpPr>
        <p:spPr>
          <a:xfrm>
            <a:off x="125760" y="-99392"/>
            <a:ext cx="8892480" cy="7056784"/>
          </a:xfrm>
          <a:prstGeom prst="rect">
            <a:avLst/>
          </a:prstGeom>
          <a:solidFill>
            <a:srgbClr val="FFF6DD">
              <a:alpha val="30000"/>
            </a:srgbClr>
          </a:solidFill>
          <a:ln w="12700">
            <a:solidFill>
              <a:schemeClr val="accent4">
                <a:lumMod val="75000"/>
              </a:schemeClr>
            </a:solidFill>
            <a:prstDash val="dash"/>
            <a:miter/>
          </a:ln>
        </p:spPr>
        <p:txBody>
          <a:bodyPr wrap="none" lIns="87275" tIns="43639" rIns="87275" bIns="43639" anchor="ctr"/>
          <a:lstStyle/>
          <a:p>
            <a:pPr algn="just">
              <a:spcBef>
                <a:spcPts val="1000"/>
              </a:spcBef>
            </a:pPr>
            <a:endParaRPr lang="en-US" altLang="ko-KR" dirty="0">
              <a:solidFill>
                <a:srgbClr val="373A4F"/>
              </a:solidFill>
              <a:latin typeface="함초롬돋움"/>
              <a:ea typeface="함초롬돋움"/>
              <a:cs typeface="함초롬돋움"/>
            </a:endParaRPr>
          </a:p>
        </p:txBody>
      </p:sp>
      <p:sp>
        <p:nvSpPr>
          <p:cNvPr id="3" name="TextBox 10"/>
          <p:cNvSpPr txBox="1"/>
          <p:nvPr/>
        </p:nvSpPr>
        <p:spPr>
          <a:xfrm>
            <a:off x="251520" y="332656"/>
            <a:ext cx="8568690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ko-KR" altLang="en-US" b="1" dirty="0">
                <a:latin typeface="HY견고딕"/>
                <a:ea typeface="HY견고딕"/>
                <a:cs typeface="함초롬돋움"/>
              </a:rPr>
              <a:t>▣ 단계별</a:t>
            </a:r>
            <a:r>
              <a:rPr lang="en-US" altLang="ko-KR" b="1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b="1" dirty="0">
                <a:latin typeface="HY견고딕"/>
                <a:ea typeface="HY견고딕"/>
                <a:cs typeface="함초롬돋움"/>
              </a:rPr>
              <a:t>추진방향</a:t>
            </a:r>
            <a:endParaRPr lang="en-US" altLang="ko-KR" dirty="0">
              <a:latin typeface="+mn-ea"/>
              <a:cs typeface="함초롬돋움"/>
            </a:endParaRPr>
          </a:p>
        </p:txBody>
      </p:sp>
      <p:graphicFrame>
        <p:nvGraphicFramePr>
          <p:cNvPr id="4" name="표 3"/>
          <p:cNvGraphicFramePr>
            <a:graphicFrameLocks noGrp="1"/>
          </p:cNvGraphicFramePr>
          <p:nvPr/>
        </p:nvGraphicFramePr>
        <p:xfrm>
          <a:off x="572764" y="787669"/>
          <a:ext cx="8095029" cy="4771911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15319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630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3057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err="1">
                          <a:latin typeface="+mn-lt"/>
                        </a:rPr>
                        <a:t>단계</a:t>
                      </a:r>
                      <a:endParaRPr lang="ko-KR" altLang="en-US" sz="16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solidFill>
                      <a:srgbClr val="E6B5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>
                          <a:latin typeface="+mn-lt"/>
                        </a:rPr>
                        <a:t>추진방향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solidFill>
                      <a:srgbClr val="E6B5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52031">
                <a:tc>
                  <a:txBody>
                    <a:bodyPr/>
                    <a:lstStyle/>
                    <a:p>
                      <a:pPr indent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>
                          <a:latin typeface="맑은 고딕"/>
                          <a:ea typeface="맑은 고딕"/>
                          <a:cs typeface="맑은 고딕"/>
                        </a:rPr>
                        <a:t>1단계</a:t>
                      </a:r>
                      <a:endParaRPr lang="ko-KR" altLang="en-US" sz="1600" b="1">
                        <a:latin typeface="맑은 고딕"/>
                        <a:ea typeface="맑은 고딕"/>
                        <a:cs typeface="맑은 고딕"/>
                      </a:endParaRPr>
                    </a:p>
                    <a:p>
                      <a:pPr indent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>
                          <a:latin typeface="맑은 고딕"/>
                          <a:ea typeface="맑은 고딕"/>
                          <a:cs typeface="맑은 고딕"/>
                        </a:rPr>
                        <a:t>소규모 화재</a:t>
                      </a:r>
                      <a:endParaRPr lang="ko-KR" altLang="en-US" sz="1600" b="1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 algn="l" latinLnBrk="1">
                        <a:lnSpc>
                          <a:spcPct val="150000"/>
                        </a:lnSpc>
                        <a:buFont typeface="Arial"/>
                        <a:buChar char="•"/>
                      </a:pPr>
                      <a:r>
                        <a:rPr lang="ko-KR" altLang="en-US" sz="1600" dirty="0">
                          <a:latin typeface="+mn-lt"/>
                        </a:rPr>
                        <a:t>도우미</a:t>
                      </a:r>
                      <a:r>
                        <a:rPr lang="en-US" altLang="ko-KR" sz="1600" dirty="0">
                          <a:latin typeface="+mn-lt"/>
                        </a:rPr>
                        <a:t>, </a:t>
                      </a:r>
                      <a:r>
                        <a:rPr lang="ko-KR" altLang="en-US" sz="1600" dirty="0">
                          <a:latin typeface="+mn-lt"/>
                        </a:rPr>
                        <a:t>자원봉사자</a:t>
                      </a:r>
                      <a:r>
                        <a:rPr lang="en-US" altLang="ko-KR" sz="1600" dirty="0">
                          <a:latin typeface="+mn-lt"/>
                        </a:rPr>
                        <a:t>, </a:t>
                      </a:r>
                      <a:r>
                        <a:rPr lang="ko-KR" altLang="en-US" sz="1600" dirty="0">
                          <a:latin typeface="+mn-lt"/>
                        </a:rPr>
                        <a:t>경비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등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행사요원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소화기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등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자체진압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및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비상보고</a:t>
                      </a:r>
                      <a:r>
                        <a:rPr lang="en-US" altLang="ko-KR" sz="1600" dirty="0">
                          <a:latin typeface="+mn-lt"/>
                        </a:rPr>
                        <a:t>(</a:t>
                      </a:r>
                      <a:r>
                        <a:rPr lang="ko-KR" altLang="en-US" sz="1600" dirty="0">
                          <a:latin typeface="+mn-lt"/>
                        </a:rPr>
                        <a:t>종합상황실</a:t>
                      </a:r>
                      <a:r>
                        <a:rPr lang="en-US" altLang="ko-KR" sz="1600" dirty="0">
                          <a:latin typeface="+mn-lt"/>
                        </a:rPr>
                        <a:t>)</a:t>
                      </a:r>
                    </a:p>
                    <a:p>
                      <a:pPr marL="285750" indent="-285750" algn="l" latinLnBrk="1">
                        <a:lnSpc>
                          <a:spcPct val="150000"/>
                        </a:lnSpc>
                        <a:buFont typeface="Arial"/>
                        <a:buChar char="•"/>
                      </a:pPr>
                      <a:r>
                        <a:rPr lang="ko-KR" altLang="en-US" sz="1600" dirty="0">
                          <a:latin typeface="+mn-lt"/>
                        </a:rPr>
                        <a:t>긴급차량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이동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동선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확보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및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진</a:t>
                      </a:r>
                      <a:r>
                        <a:rPr lang="en-US" altLang="ko-KR" sz="1600" dirty="0">
                          <a:latin typeface="+mn-lt"/>
                        </a:rPr>
                        <a:t>, </a:t>
                      </a:r>
                      <a:r>
                        <a:rPr lang="ko-KR" altLang="en-US" sz="1600" dirty="0">
                          <a:latin typeface="+mn-lt"/>
                        </a:rPr>
                        <a:t>출입구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확보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37271">
                <a:tc>
                  <a:txBody>
                    <a:bodyPr/>
                    <a:lstStyle/>
                    <a:p>
                      <a:pPr indent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>
                          <a:latin typeface="맑은 고딕"/>
                          <a:ea typeface="맑은 고딕"/>
                          <a:cs typeface="맑은 고딕"/>
                        </a:rPr>
                        <a:t>2단계</a:t>
                      </a:r>
                      <a:endParaRPr lang="ko-KR" altLang="en-US" sz="1600" b="1">
                        <a:latin typeface="맑은 고딕"/>
                        <a:ea typeface="맑은 고딕"/>
                        <a:cs typeface="맑은 고딕"/>
                      </a:endParaRPr>
                    </a:p>
                    <a:p>
                      <a:pPr indent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>
                          <a:latin typeface="맑은 고딕"/>
                          <a:ea typeface="맑은 고딕"/>
                          <a:cs typeface="맑은 고딕"/>
                        </a:rPr>
                        <a:t>중규모 화재</a:t>
                      </a:r>
                      <a:endParaRPr lang="ko-KR" altLang="en-US" sz="1600" b="1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 algn="l" latinLnBrk="1">
                        <a:lnSpc>
                          <a:spcPct val="150000"/>
                        </a:lnSpc>
                        <a:buFont typeface="Arial"/>
                        <a:buChar char="•"/>
                      </a:pPr>
                      <a:r>
                        <a:rPr lang="ko-KR" altLang="en-US" sz="1600" dirty="0">
                          <a:latin typeface="+mn-lt"/>
                        </a:rPr>
                        <a:t>행사요원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종합상황실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보고</a:t>
                      </a:r>
                      <a:r>
                        <a:rPr lang="en-US" altLang="ko-KR" sz="1600" dirty="0">
                          <a:latin typeface="+mn-lt"/>
                        </a:rPr>
                        <a:t>, </a:t>
                      </a:r>
                      <a:r>
                        <a:rPr lang="ko-KR" altLang="en-US" sz="1600" dirty="0">
                          <a:latin typeface="+mn-lt"/>
                        </a:rPr>
                        <a:t>소방안전지휘본부</a:t>
                      </a:r>
                      <a:r>
                        <a:rPr lang="en-US" altLang="ko-KR" sz="1600" dirty="0">
                          <a:latin typeface="+mn-lt"/>
                        </a:rPr>
                        <a:t>(</a:t>
                      </a:r>
                      <a:r>
                        <a:rPr lang="ko-KR" altLang="en-US" sz="1600" dirty="0">
                          <a:latin typeface="+mn-lt"/>
                        </a:rPr>
                        <a:t>임시</a:t>
                      </a:r>
                      <a:r>
                        <a:rPr lang="en-US" altLang="ko-KR" sz="1600" dirty="0">
                          <a:latin typeface="+mn-lt"/>
                        </a:rPr>
                        <a:t> 119</a:t>
                      </a:r>
                      <a:r>
                        <a:rPr lang="ko-KR" altLang="en-US" sz="1600" dirty="0">
                          <a:latin typeface="+mn-lt"/>
                        </a:rPr>
                        <a:t>안전센터</a:t>
                      </a:r>
                      <a:r>
                        <a:rPr lang="en-US" altLang="ko-KR" sz="1600" dirty="0">
                          <a:latin typeface="+mn-lt"/>
                        </a:rPr>
                        <a:t>)</a:t>
                      </a:r>
                    </a:p>
                    <a:p>
                      <a:pPr marL="285750" indent="-285750" algn="l" latinLnBrk="1">
                        <a:lnSpc>
                          <a:spcPct val="150000"/>
                        </a:lnSpc>
                        <a:buFont typeface="Arial"/>
                      </a:pPr>
                      <a:r>
                        <a:rPr lang="en-US" altLang="ko-KR" sz="1600" dirty="0">
                          <a:latin typeface="+mn-lt"/>
                        </a:rPr>
                        <a:t>    </a:t>
                      </a:r>
                      <a:r>
                        <a:rPr lang="ko-KR" altLang="en-US" sz="1600" dirty="0">
                          <a:latin typeface="+mn-lt"/>
                        </a:rPr>
                        <a:t>연락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및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출동요청</a:t>
                      </a:r>
                      <a:endParaRPr lang="en-US" altLang="ko-KR" sz="1600" dirty="0">
                        <a:latin typeface="+mn-lt"/>
                      </a:endParaRPr>
                    </a:p>
                    <a:p>
                      <a:pPr marL="285750" indent="-285750" algn="l" latinLnBrk="1">
                        <a:lnSpc>
                          <a:spcPct val="150000"/>
                        </a:lnSpc>
                        <a:buFont typeface="Arial"/>
                        <a:buChar char="•"/>
                      </a:pPr>
                      <a:r>
                        <a:rPr lang="ko-KR" altLang="en-US" sz="1600" dirty="0">
                          <a:latin typeface="+mn-lt"/>
                        </a:rPr>
                        <a:t>자위소방대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반별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임무수행</a:t>
                      </a:r>
                      <a:r>
                        <a:rPr lang="en-US" altLang="ko-KR" sz="1600" dirty="0">
                          <a:latin typeface="+mn-lt"/>
                        </a:rPr>
                        <a:t> : </a:t>
                      </a:r>
                      <a:r>
                        <a:rPr lang="ko-KR" altLang="en-US" sz="1600" dirty="0">
                          <a:latin typeface="+mn-lt"/>
                        </a:rPr>
                        <a:t>후송반</a:t>
                      </a:r>
                      <a:r>
                        <a:rPr lang="en-US" altLang="ko-KR" sz="1600" dirty="0">
                          <a:latin typeface="+mn-lt"/>
                        </a:rPr>
                        <a:t>(</a:t>
                      </a:r>
                      <a:r>
                        <a:rPr lang="ko-KR" altLang="en-US" sz="1600" dirty="0">
                          <a:latin typeface="+mn-lt"/>
                        </a:rPr>
                        <a:t>운영지원</a:t>
                      </a:r>
                      <a:r>
                        <a:rPr lang="en-US" altLang="ko-KR" sz="1600" dirty="0">
                          <a:latin typeface="+mn-lt"/>
                        </a:rPr>
                        <a:t>)</a:t>
                      </a:r>
                    </a:p>
                    <a:p>
                      <a:pPr marL="285750" indent="-285750" algn="l" latinLnBrk="1">
                        <a:lnSpc>
                          <a:spcPct val="150000"/>
                        </a:lnSpc>
                        <a:buFont typeface="Arial"/>
                        <a:buChar char="•"/>
                      </a:pPr>
                      <a:r>
                        <a:rPr lang="ko-KR" altLang="en-US" sz="1600" dirty="0">
                          <a:latin typeface="+mn-lt"/>
                        </a:rPr>
                        <a:t>화재발생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및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긴급대피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안내방송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실시</a:t>
                      </a:r>
                      <a:r>
                        <a:rPr lang="en-US" altLang="ko-KR" sz="1600" dirty="0">
                          <a:latin typeface="+mn-lt"/>
                        </a:rPr>
                        <a:t> : </a:t>
                      </a:r>
                      <a:r>
                        <a:rPr lang="ko-KR" altLang="en-US" sz="1600" dirty="0">
                          <a:latin typeface="+mn-lt"/>
                        </a:rPr>
                        <a:t>방송실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52031">
                <a:tc>
                  <a:txBody>
                    <a:bodyPr/>
                    <a:lstStyle/>
                    <a:p>
                      <a:pPr indent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>
                          <a:latin typeface="맑은 고딕"/>
                          <a:ea typeface="맑은 고딕"/>
                          <a:cs typeface="맑은 고딕"/>
                        </a:rPr>
                        <a:t>3단계</a:t>
                      </a:r>
                      <a:endParaRPr lang="ko-KR" altLang="en-US" sz="1600" b="1">
                        <a:latin typeface="맑은 고딕"/>
                        <a:ea typeface="맑은 고딕"/>
                        <a:cs typeface="맑은 고딕"/>
                      </a:endParaRPr>
                    </a:p>
                    <a:p>
                      <a:pPr indent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>
                          <a:latin typeface="맑은 고딕"/>
                          <a:ea typeface="맑은 고딕"/>
                          <a:cs typeface="맑은 고딕"/>
                        </a:rPr>
                        <a:t>대규모 화재</a:t>
                      </a:r>
                      <a:endParaRPr lang="ko-KR" altLang="en-US" sz="1600" b="1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 algn="l" latinLnBrk="1">
                        <a:lnSpc>
                          <a:spcPct val="150000"/>
                        </a:lnSpc>
                        <a:buFont typeface="Arial"/>
                        <a:buChar char="•"/>
                      </a:pPr>
                      <a:r>
                        <a:rPr lang="ko-KR" altLang="en-US" sz="1600" dirty="0">
                          <a:latin typeface="+mn-lt"/>
                        </a:rPr>
                        <a:t>화재발생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현장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접근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통제</a:t>
                      </a:r>
                      <a:endParaRPr lang="en-US" altLang="ko-KR" sz="1600" dirty="0">
                        <a:latin typeface="+mn-lt"/>
                      </a:endParaRPr>
                    </a:p>
                    <a:p>
                      <a:pPr marL="285750" indent="-285750" algn="l" latinLnBrk="1">
                        <a:lnSpc>
                          <a:spcPct val="150000"/>
                        </a:lnSpc>
                        <a:buFont typeface="Arial"/>
                        <a:buChar char="•"/>
                      </a:pPr>
                      <a:r>
                        <a:rPr lang="ko-KR" altLang="en-US" sz="1600" dirty="0">
                          <a:latin typeface="+mn-lt"/>
                        </a:rPr>
                        <a:t>운영지원팀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자위소방대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반별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임무수행</a:t>
                      </a:r>
                      <a:endParaRPr lang="en-US" altLang="ko-KR" sz="1600" dirty="0">
                        <a:latin typeface="+mn-lt"/>
                      </a:endParaRPr>
                    </a:p>
                    <a:p>
                      <a:pPr marL="285750" indent="-285750" algn="l" latinLnBrk="1">
                        <a:lnSpc>
                          <a:spcPct val="150000"/>
                        </a:lnSpc>
                        <a:buFont typeface="Arial"/>
                        <a:buChar char="•"/>
                      </a:pPr>
                      <a:r>
                        <a:rPr lang="ko-KR" altLang="en-US" sz="1600" dirty="0">
                          <a:latin typeface="+mn-lt"/>
                        </a:rPr>
                        <a:t>소방안전지휘본부에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광역소방출동지원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요청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/>
    </mc:Choice>
    <mc:Fallback xmlns:dsp="http://schemas.microsoft.com/office/drawing/2008/diagram" xmlns:dgm="http://schemas.openxmlformats.org/drawingml/2006/diagram" xmlns:c="http://schemas.openxmlformats.org/drawingml/2006/chart" xmlns="">
      <p:transition xmlns:mc="http://schemas.openxmlformats.org/markup-compatibility/2006" xmlns:hp="http://schemas.haansoft.com/office/presentation/8.0" mc:Ignorable="hp" hp:hslDur="75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직사각형 23"/>
          <p:cNvSpPr/>
          <p:nvPr/>
        </p:nvSpPr>
        <p:spPr>
          <a:xfrm>
            <a:off x="0" y="672644"/>
            <a:ext cx="9147281" cy="524108"/>
          </a:xfrm>
          <a:prstGeom prst="rect">
            <a:avLst/>
          </a:prstGeom>
          <a:solidFill>
            <a:srgbClr val="FFC000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 smtId="4294967295"/>
            </a:defPPr>
            <a:lvl1pPr marL="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1pPr>
            <a:lvl2pPr marL="45720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2pPr>
            <a:lvl3pPr marL="91440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3pPr>
            <a:lvl4pPr marL="137160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4pPr>
            <a:lvl5pPr marL="182880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8pPr>
          </a:lstStyle>
          <a:p>
            <a:pPr algn="ctr"/>
            <a:endParaRPr lang="ko-KR" altLang="en-US" dirty="0"/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auto">
          <a:xfrm>
            <a:off x="624845" y="742905"/>
            <a:ext cx="8431039" cy="369054"/>
          </a:xfrm>
          <a:prstGeom prst="rect">
            <a:avLst/>
          </a:prstGeom>
          <a:ln w="19050">
            <a:gradFill flip="none" rotWithShape="1">
              <a:gsLst>
                <a:gs pos="0">
                  <a:schemeClr val="accent4">
                    <a:lumMod val="0"/>
                    <a:lumOff val="100000"/>
                  </a:schemeClr>
                </a:gs>
                <a:gs pos="72000">
                  <a:srgbClr val="FFEAAB"/>
                </a:gs>
                <a:gs pos="42000">
                  <a:schemeClr val="accent4">
                    <a:lumMod val="0"/>
                    <a:lumOff val="100000"/>
                  </a:schemeClr>
                </a:gs>
                <a:gs pos="100000">
                  <a:schemeClr val="accent4">
                    <a:lumMod val="100000"/>
                  </a:schemeClr>
                </a:gs>
              </a:gsLst>
              <a:lin ang="10800000" scaled="1"/>
              <a:tileRect/>
            </a:gra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anchor="ctr" anchorCtr="0"/>
          <a:lstStyle/>
          <a:p>
            <a:pPr>
              <a:lnSpc>
                <a:spcPct val="110000"/>
              </a:lnSpc>
              <a:defRPr/>
            </a:pPr>
            <a:r>
              <a:rPr lang="ko-KR" altLang="en-US" sz="2000" b="1" dirty="0">
                <a:solidFill>
                  <a:srgbClr val="003366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주 요 일 정</a:t>
            </a:r>
            <a:r>
              <a:rPr lang="en-US" altLang="ko-KR" sz="2000" b="1" dirty="0">
                <a:solidFill>
                  <a:srgbClr val="003366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2000" b="1" dirty="0">
                <a:solidFill>
                  <a:srgbClr val="003366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개회식</a:t>
            </a:r>
            <a:r>
              <a:rPr lang="en-US" altLang="ko-KR" sz="2000" b="1" dirty="0">
                <a:solidFill>
                  <a:srgbClr val="003366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endParaRPr lang="en-US" altLang="ko-KR" sz="2000" b="1" dirty="0">
              <a:solidFill>
                <a:srgbClr val="0000F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12" name="_x192544696" descr="EMB0000b634009f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37" t="3615" r="2265" b="8886"/>
          <a:stretch/>
        </p:blipFill>
        <p:spPr bwMode="auto">
          <a:xfrm>
            <a:off x="0" y="0"/>
            <a:ext cx="1476672" cy="638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0" name="표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5148531"/>
              </p:ext>
            </p:extLst>
          </p:nvPr>
        </p:nvGraphicFramePr>
        <p:xfrm>
          <a:off x="91396" y="2348880"/>
          <a:ext cx="8950540" cy="4320481"/>
        </p:xfrm>
        <a:graphic>
          <a:graphicData uri="http://schemas.openxmlformats.org/drawingml/2006/table">
            <a:tbl>
              <a:tblPr/>
              <a:tblGrid>
                <a:gridCol w="19603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694072">
                  <a:extLst>
                    <a:ext uri="{9D8B030D-6E8A-4147-A177-3AD203B41FA5}">
                      <a16:colId xmlns:a16="http://schemas.microsoft.com/office/drawing/2014/main" val="2117039610"/>
                    </a:ext>
                  </a:extLst>
                </a:gridCol>
              </a:tblGrid>
              <a:tr h="3574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식전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(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式典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)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행사</a:t>
                      </a:r>
                    </a:p>
                  </a:txBody>
                  <a:tcPr marL="11412" marR="11412" marT="11412" marB="11412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lumMod val="5000"/>
                            <a:lumOff val="95000"/>
                          </a:schemeClr>
                        </a:gs>
                        <a:gs pos="74000">
                          <a:srgbClr val="CBE3BB"/>
                        </a:gs>
                        <a:gs pos="83000">
                          <a:srgbClr val="C7E1B5"/>
                        </a:gs>
                        <a:gs pos="100000">
                          <a:srgbClr val="D2F1BD"/>
                        </a:gs>
                      </a:gsLst>
                      <a:lin ang="16200000" scaled="1"/>
                      <a:tileRect/>
                    </a:gra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“</a:t>
                      </a:r>
                      <a:r>
                        <a:rPr lang="ko-KR" altLang="en-US" sz="1600" dirty="0" err="1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제주체육의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 과거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현재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,</a:t>
                      </a:r>
                      <a:r>
                        <a:rPr lang="en-US" altLang="ko-KR" sz="1600" baseline="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 </a:t>
                      </a:r>
                      <a:r>
                        <a:rPr lang="ko-KR" altLang="en-US" sz="1600" baseline="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미래를 말하다</a:t>
                      </a:r>
                      <a:r>
                        <a:rPr lang="en-US" altLang="ko-KR" sz="1600" baseline="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＂</a:t>
                      </a:r>
                      <a:endParaRPr lang="ko-KR" altLang="en-US" sz="1600" dirty="0">
                        <a:solidFill>
                          <a:srgbClr val="000000"/>
                        </a:solidFill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marL="11412" marR="11412" marT="11412" marB="11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lumMod val="5000"/>
                            <a:lumOff val="95000"/>
                          </a:schemeClr>
                        </a:gs>
                        <a:gs pos="74000">
                          <a:srgbClr val="CBE3BB"/>
                        </a:gs>
                        <a:gs pos="83000">
                          <a:srgbClr val="C7E1B5"/>
                        </a:gs>
                        <a:gs pos="100000">
                          <a:srgbClr val="D2F1BD"/>
                        </a:gs>
                      </a:gsLst>
                      <a:lin ang="162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74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Opening</a:t>
                      </a:r>
                      <a:r>
                        <a:rPr lang="en-US" altLang="ko-KR" sz="1400" baseline="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 </a:t>
                      </a:r>
                      <a:r>
                        <a:rPr lang="ko-KR" altLang="en-US" sz="1400" baseline="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공연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marL="11412" marR="11412" marT="11412" marB="11412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13:30</a:t>
                      </a:r>
                      <a:r>
                        <a:rPr lang="en-US" altLang="ko-KR" sz="1400" baseline="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 ~ 14:00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marL="11412" marR="11412" marT="11412" marB="11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 err="1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메스게임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 등 소통</a:t>
                      </a:r>
                      <a:r>
                        <a:rPr lang="en-US" altLang="ko-KR" sz="14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, </a:t>
                      </a:r>
                      <a:r>
                        <a:rPr lang="ko-KR" altLang="en-US" sz="1400" dirty="0" err="1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참여형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 게임</a:t>
                      </a:r>
                    </a:p>
                  </a:txBody>
                  <a:tcPr marL="11412" marR="11412" marT="11412" marB="11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7421"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축하공연</a:t>
                      </a:r>
                    </a:p>
                  </a:txBody>
                  <a:tcPr marL="11412" marR="11412" marT="11412" marB="11412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14:00</a:t>
                      </a:r>
                      <a:r>
                        <a:rPr lang="en-US" altLang="ko-KR" sz="1400" baseline="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 ~ 14:30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marL="11412" marR="11412" marT="11412" marB="11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56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명의 청소년</a:t>
                      </a:r>
                      <a:r>
                        <a:rPr lang="en-US" altLang="ko-KR" sz="14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, 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일반인</a:t>
                      </a:r>
                      <a:r>
                        <a:rPr lang="en-US" altLang="ko-KR" sz="14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, 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어르신</a:t>
                      </a:r>
                      <a:r>
                        <a:rPr lang="en-US" altLang="ko-KR" sz="14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, 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장애인과 관객이 함께하는 퍼포먼스</a:t>
                      </a:r>
                    </a:p>
                  </a:txBody>
                  <a:tcPr marL="11412" marR="11412" marT="11412" marB="11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1846"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1412" marR="11412" marT="11412" marB="11412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14:30</a:t>
                      </a:r>
                      <a:r>
                        <a:rPr lang="en-US" altLang="ko-KR" sz="1400" baseline="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 ~ 14:35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marL="11412" marR="11412" marT="11412" marB="11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도민체전</a:t>
                      </a:r>
                      <a:r>
                        <a:rPr lang="en-US" altLang="ko-KR" sz="14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55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년사 영상과 제주의 자연</a:t>
                      </a:r>
                      <a:r>
                        <a:rPr lang="en-US" altLang="ko-KR" sz="14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, 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문화</a:t>
                      </a:r>
                      <a:r>
                        <a:rPr lang="en-US" altLang="ko-KR" sz="14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, 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사람을 통한 가치를 </a:t>
                      </a:r>
                      <a:endParaRPr lang="en-US" altLang="ko-KR" sz="1400" dirty="0">
                        <a:solidFill>
                          <a:srgbClr val="000000"/>
                        </a:solidFill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크로스오버 영상 파노라마 상영</a:t>
                      </a:r>
                    </a:p>
                  </a:txBody>
                  <a:tcPr marL="11412" marR="11412" marT="11412" marB="11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7421"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dirty="0">
                        <a:solidFill>
                          <a:srgbClr val="000000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11412" marR="11412" marT="11412" marB="11412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783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14:35</a:t>
                      </a:r>
                      <a:r>
                        <a:rPr lang="en-US" altLang="ko-KR" sz="1400" baseline="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 ~ 15:00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marL="11412" marR="11412" marT="11412" marB="11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 err="1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사우스카니발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 공연</a:t>
                      </a:r>
                    </a:p>
                  </a:txBody>
                  <a:tcPr marL="11412" marR="11412" marT="11412" marB="11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3279843"/>
                  </a:ext>
                </a:extLst>
              </a:tr>
              <a:tr h="3574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개식 통고</a:t>
                      </a:r>
                    </a:p>
                  </a:txBody>
                  <a:tcPr marL="11412" marR="11412" marT="11412" marB="11412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783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15:01 ~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marL="11412" marR="11412" marT="11412" marB="11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팡파르</a:t>
                      </a:r>
                      <a:r>
                        <a:rPr lang="en-US" altLang="ko-KR" sz="14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(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영상</a:t>
                      </a:r>
                      <a:r>
                        <a:rPr lang="en-US" altLang="ko-KR" sz="14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, </a:t>
                      </a:r>
                      <a:r>
                        <a:rPr lang="ko-KR" altLang="en-US" sz="1400" dirty="0" err="1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관악단</a:t>
                      </a:r>
                      <a:r>
                        <a:rPr lang="en-US" altLang="ko-KR" sz="14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)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marL="11412" marR="11412" marT="11412" marB="11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4752891"/>
                  </a:ext>
                </a:extLst>
              </a:tr>
              <a:tr h="3574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선수단 입장 및 의례</a:t>
                      </a:r>
                    </a:p>
                  </a:txBody>
                  <a:tcPr marL="11412" marR="11412" marT="11412" marB="11412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rgbClr val="B7D4EF"/>
                        </a:gs>
                        <a:gs pos="83000">
                          <a:srgbClr val="B2D1F4"/>
                        </a:gs>
                        <a:gs pos="100000">
                          <a:srgbClr val="D1E3F3"/>
                        </a:gs>
                      </a:gsLst>
                      <a:lin ang="16200000" scaled="1"/>
                      <a:tileRect/>
                    </a:gra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783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코로나 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GOOD-BYE,</a:t>
                      </a:r>
                      <a:r>
                        <a:rPr lang="en-US" altLang="ko-KR" sz="1600" baseline="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 </a:t>
                      </a:r>
                      <a:r>
                        <a:rPr lang="ko-KR" altLang="en-US" sz="1600" baseline="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위대한 도민의 화합의 장</a:t>
                      </a:r>
                      <a:endParaRPr lang="ko-KR" altLang="en-US" sz="1600" dirty="0">
                        <a:solidFill>
                          <a:srgbClr val="000000"/>
                        </a:solidFill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marL="11412" marR="11412" marT="11412" marB="11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rgbClr val="B7D4EF"/>
                        </a:gs>
                        <a:gs pos="83000">
                          <a:srgbClr val="B2D1F4"/>
                        </a:gs>
                        <a:gs pos="100000">
                          <a:srgbClr val="D1E3F3"/>
                        </a:gs>
                      </a:gsLst>
                      <a:lin ang="162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3118957"/>
                  </a:ext>
                </a:extLst>
              </a:tr>
              <a:tr h="3574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선수단 입장</a:t>
                      </a:r>
                    </a:p>
                  </a:txBody>
                  <a:tcPr marL="11412" marR="11412" marT="11412" marB="11412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783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15:01 ~ 15:25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marL="11412" marR="11412" marT="11412" marB="11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kern="1200" dirty="0" err="1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연합밴드</a:t>
                      </a:r>
                      <a:endParaRPr lang="ko-KR" altLang="en-US" sz="1400" kern="1200" dirty="0">
                        <a:solidFill>
                          <a:srgbClr val="000000"/>
                        </a:solidFill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marL="11412" marR="11412" marT="11412" marB="11412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093734"/>
                  </a:ext>
                </a:extLst>
              </a:tr>
              <a:tr h="3574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국기에 대한 경례</a:t>
                      </a:r>
                    </a:p>
                  </a:txBody>
                  <a:tcPr marL="11412" marR="11412" marT="11412" marB="11412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783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15:27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marL="11412" marR="11412" marT="11412" marB="11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kern="1200" dirty="0" err="1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연합밴드</a:t>
                      </a:r>
                      <a:endParaRPr lang="ko-KR" altLang="en-US" sz="1400" kern="1200" dirty="0">
                        <a:solidFill>
                          <a:srgbClr val="000000"/>
                        </a:solidFill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marL="11412" marR="11412" marT="11412" marB="11412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5728196"/>
                  </a:ext>
                </a:extLst>
              </a:tr>
              <a:tr h="3574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애국가 제창</a:t>
                      </a:r>
                    </a:p>
                  </a:txBody>
                  <a:tcPr marL="11412" marR="11412" marT="11412" marB="11412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783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15:30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marL="11412" marR="11412" marT="11412" marB="11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kern="1200" dirty="0" err="1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강혜명</a:t>
                      </a:r>
                      <a:r>
                        <a:rPr lang="en-US" altLang="ko-KR" sz="1400" kern="12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, </a:t>
                      </a:r>
                      <a:r>
                        <a:rPr lang="ko-KR" altLang="en-US" sz="1400" kern="12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합창단</a:t>
                      </a:r>
                      <a:r>
                        <a:rPr lang="en-US" altLang="ko-KR" sz="1400" kern="12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, </a:t>
                      </a:r>
                      <a:r>
                        <a:rPr lang="ko-KR" altLang="en-US" sz="1400" kern="12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악대</a:t>
                      </a:r>
                    </a:p>
                  </a:txBody>
                  <a:tcPr marL="11412" marR="11412" marT="11412" marB="11412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5403159"/>
                  </a:ext>
                </a:extLst>
              </a:tr>
              <a:tr h="55184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순국선열과 호국영령</a:t>
                      </a:r>
                      <a:endParaRPr lang="en-US" altLang="ko-KR" sz="1400" dirty="0">
                        <a:solidFill>
                          <a:srgbClr val="000000"/>
                        </a:solidFill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4·3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희생자에 대한 묵념</a:t>
                      </a:r>
                    </a:p>
                  </a:txBody>
                  <a:tcPr marL="11412" marR="11412" marT="11412" marB="11412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783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15:32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marL="11412" marR="11412" marT="11412" marB="11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kern="1200" dirty="0" err="1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연합밴드</a:t>
                      </a:r>
                      <a:endParaRPr lang="ko-KR" altLang="en-US" sz="1400" kern="1200" dirty="0">
                        <a:solidFill>
                          <a:srgbClr val="000000"/>
                        </a:solidFill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marL="11412" marR="11412" marT="11412" marB="11412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3497044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29547" y="1340768"/>
            <a:ext cx="3982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b="1" dirty="0">
                <a:latin typeface="+mj-ea"/>
                <a:ea typeface="+mj-ea"/>
                <a:cs typeface="함초롬바탕" panose="02030504000101010101" pitchFamily="18" charset="-127"/>
              </a:rPr>
              <a:t>일   시</a:t>
            </a:r>
            <a:r>
              <a:rPr lang="ko-KR" altLang="en-US" dirty="0">
                <a:latin typeface="+mj-ea"/>
                <a:ea typeface="+mj-ea"/>
                <a:cs typeface="함초롬바탕" panose="02030504000101010101" pitchFamily="18" charset="-127"/>
              </a:rPr>
              <a:t> </a:t>
            </a:r>
            <a:r>
              <a:rPr lang="en-US" altLang="ko-KR" dirty="0">
                <a:latin typeface="+mj-ea"/>
                <a:ea typeface="+mj-ea"/>
                <a:cs typeface="함초롬바탕" panose="02030504000101010101" pitchFamily="18" charset="-127"/>
              </a:rPr>
              <a:t>: 2022. 10. 28.(</a:t>
            </a:r>
            <a:r>
              <a:rPr lang="ko-KR" altLang="en-US" dirty="0">
                <a:latin typeface="+mj-ea"/>
                <a:ea typeface="+mj-ea"/>
                <a:cs typeface="함초롬바탕" panose="02030504000101010101" pitchFamily="18" charset="-127"/>
              </a:rPr>
              <a:t>금</a:t>
            </a:r>
            <a:r>
              <a:rPr lang="en-US" altLang="ko-KR" dirty="0">
                <a:latin typeface="+mj-ea"/>
                <a:ea typeface="+mj-ea"/>
                <a:cs typeface="함초롬바탕" panose="02030504000101010101" pitchFamily="18" charset="-127"/>
              </a:rPr>
              <a:t>), 13:30</a:t>
            </a:r>
            <a:endParaRPr lang="ko-KR" altLang="en-US" dirty="0">
              <a:latin typeface="+mj-ea"/>
              <a:ea typeface="+mj-ea"/>
              <a:cs typeface="함초롬바탕" panose="02030504000101010101" pitchFamily="18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9547" y="1762025"/>
            <a:ext cx="3982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b="1" dirty="0">
                <a:latin typeface="+mj-ea"/>
                <a:ea typeface="+mj-ea"/>
                <a:cs typeface="함초롬바탕" panose="02030504000101010101" pitchFamily="18" charset="-127"/>
              </a:rPr>
              <a:t>장   소</a:t>
            </a:r>
            <a:r>
              <a:rPr lang="ko-KR" altLang="en-US" dirty="0">
                <a:latin typeface="+mj-ea"/>
                <a:ea typeface="+mj-ea"/>
                <a:cs typeface="함초롬바탕" panose="02030504000101010101" pitchFamily="18" charset="-127"/>
              </a:rPr>
              <a:t> </a:t>
            </a:r>
            <a:r>
              <a:rPr lang="en-US" altLang="ko-KR" dirty="0">
                <a:latin typeface="+mj-ea"/>
                <a:ea typeface="+mj-ea"/>
                <a:cs typeface="함초롬바탕" panose="02030504000101010101" pitchFamily="18" charset="-127"/>
              </a:rPr>
              <a:t>: </a:t>
            </a:r>
            <a:r>
              <a:rPr lang="ko-KR" altLang="en-US" dirty="0">
                <a:latin typeface="+mj-ea"/>
                <a:ea typeface="+mj-ea"/>
                <a:cs typeface="함초롬바탕" panose="02030504000101010101" pitchFamily="18" charset="-127"/>
              </a:rPr>
              <a:t>강창학종합경기장</a:t>
            </a:r>
          </a:p>
        </p:txBody>
      </p:sp>
      <p:grpSp>
        <p:nvGrpSpPr>
          <p:cNvPr id="16" name="그룹 15"/>
          <p:cNvGrpSpPr/>
          <p:nvPr/>
        </p:nvGrpSpPr>
        <p:grpSpPr>
          <a:xfrm>
            <a:off x="91396" y="750171"/>
            <a:ext cx="462597" cy="369054"/>
            <a:chOff x="72008" y="764704"/>
            <a:chExt cx="462597" cy="369054"/>
          </a:xfrm>
          <a:gradFill flip="none" rotWithShape="1">
            <a:gsLst>
              <a:gs pos="0">
                <a:schemeClr val="accent4">
                  <a:lumMod val="0"/>
                  <a:lumOff val="100000"/>
                </a:schemeClr>
              </a:gs>
              <a:gs pos="40000">
                <a:srgbClr val="FFFFD9"/>
              </a:gs>
              <a:gs pos="100000">
                <a:srgbClr val="F2B800"/>
              </a:gs>
            </a:gsLst>
            <a:path path="circle">
              <a:fillToRect l="50000" t="50000" r="50000" b="50000"/>
            </a:path>
            <a:tileRect/>
          </a:gradFill>
        </p:grpSpPr>
        <p:sp>
          <p:nvSpPr>
            <p:cNvPr id="17" name="Rectangle 36"/>
            <p:cNvSpPr>
              <a:spLocks noChangeArrowheads="1"/>
            </p:cNvSpPr>
            <p:nvPr/>
          </p:nvSpPr>
          <p:spPr bwMode="auto">
            <a:xfrm>
              <a:off x="72008" y="764704"/>
              <a:ext cx="462597" cy="369054"/>
            </a:xfrm>
            <a:prstGeom prst="rect">
              <a:avLst/>
            </a:prstGeom>
            <a:grpFill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ko-KR" altLang="en-US" dirty="0"/>
            </a:p>
          </p:txBody>
        </p:sp>
        <p:sp>
          <p:nvSpPr>
            <p:cNvPr id="18" name="Rectangle 37"/>
            <p:cNvSpPr>
              <a:spLocks noChangeArrowheads="1"/>
            </p:cNvSpPr>
            <p:nvPr/>
          </p:nvSpPr>
          <p:spPr bwMode="auto">
            <a:xfrm>
              <a:off x="108715" y="826143"/>
              <a:ext cx="389183" cy="246177"/>
            </a:xfrm>
            <a:prstGeom prst="rect">
              <a:avLst/>
            </a:prstGeom>
            <a:grpFill/>
          </p:spPr>
          <p:txBody>
            <a:bodyPr anchor="ctr"/>
            <a:lstStyle/>
            <a:p>
              <a:pPr algn="ctr">
                <a:defRPr/>
              </a:pPr>
              <a:r>
                <a:rPr lang="en-US" altLang="ko-KR" sz="2800" b="1" dirty="0">
                  <a:latin typeface="휴먼고딕" panose="02010504000101010101" pitchFamily="2" charset="-127"/>
                  <a:ea typeface="휴먼고딕" panose="02010504000101010101" pitchFamily="2" charset="-127"/>
                </a:rPr>
                <a:t>Ⅰ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99597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6"/>
          <p:cNvSpPr>
            <a:spLocks noChangeArrowheads="1"/>
          </p:cNvSpPr>
          <p:nvPr/>
        </p:nvSpPr>
        <p:spPr>
          <a:xfrm>
            <a:off x="125760" y="-99392"/>
            <a:ext cx="8892480" cy="7056784"/>
          </a:xfrm>
          <a:prstGeom prst="rect">
            <a:avLst/>
          </a:prstGeom>
          <a:solidFill>
            <a:srgbClr val="FFF6DD">
              <a:alpha val="30000"/>
            </a:srgbClr>
          </a:solidFill>
          <a:ln w="12700">
            <a:solidFill>
              <a:schemeClr val="accent4">
                <a:lumMod val="75000"/>
              </a:schemeClr>
            </a:solidFill>
            <a:prstDash val="dash"/>
            <a:miter/>
          </a:ln>
        </p:spPr>
        <p:txBody>
          <a:bodyPr wrap="none" lIns="87275" tIns="43639" rIns="87275" bIns="43639" anchor="ctr"/>
          <a:lstStyle/>
          <a:p>
            <a:pPr algn="just">
              <a:spcBef>
                <a:spcPts val="1000"/>
              </a:spcBef>
            </a:pPr>
            <a:endParaRPr lang="en-US" altLang="ko-KR" dirty="0">
              <a:solidFill>
                <a:srgbClr val="373A4F"/>
              </a:solidFill>
              <a:latin typeface="함초롬돋움"/>
              <a:ea typeface="함초롬돋움"/>
              <a:cs typeface="함초롬돋움"/>
            </a:endParaRPr>
          </a:p>
        </p:txBody>
      </p:sp>
      <p:sp>
        <p:nvSpPr>
          <p:cNvPr id="3" name="TextBox 10"/>
          <p:cNvSpPr txBox="1"/>
          <p:nvPr/>
        </p:nvSpPr>
        <p:spPr>
          <a:xfrm>
            <a:off x="251520" y="332656"/>
            <a:ext cx="8568690" cy="5066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ko-KR" altLang="en-US" b="1" dirty="0">
                <a:latin typeface="HY견고딕"/>
                <a:ea typeface="HY견고딕"/>
                <a:cs typeface="함초롬돋움"/>
              </a:rPr>
              <a:t>④ 폭발사고</a:t>
            </a:r>
            <a:r>
              <a:rPr lang="en-US" altLang="ko-KR" b="1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b="1" dirty="0">
                <a:latin typeface="HY견고딕"/>
                <a:ea typeface="HY견고딕"/>
                <a:cs typeface="함초롬돋움"/>
              </a:rPr>
              <a:t>대책</a:t>
            </a:r>
            <a:endParaRPr lang="en-US" altLang="ko-KR" b="1" dirty="0">
              <a:latin typeface="HY견고딕"/>
              <a:ea typeface="HY견고딕"/>
              <a:cs typeface="함초롬돋움"/>
            </a:endParaRPr>
          </a:p>
          <a:p>
            <a:pPr lvl="0"/>
            <a:endParaRPr lang="en-US" altLang="ko-KR" sz="600" b="1" dirty="0">
              <a:latin typeface="HY견고딕"/>
              <a:ea typeface="HY견고딕"/>
              <a:cs typeface="함초롬돋움"/>
            </a:endParaRPr>
          </a:p>
          <a:p>
            <a:pPr lvl="0"/>
            <a:r>
              <a:rPr lang="en-US" altLang="ko-KR" b="1" dirty="0">
                <a:latin typeface="HY견고딕"/>
                <a:ea typeface="HY견고딕"/>
                <a:cs typeface="함초롬돋움"/>
              </a:rPr>
              <a:t>  ⊙</a:t>
            </a:r>
            <a:r>
              <a:rPr lang="ko-KR" altLang="en-US" b="1" dirty="0">
                <a:latin typeface="HY견고딕"/>
                <a:ea typeface="HY견고딕"/>
                <a:cs typeface="함초롬돋움"/>
              </a:rPr>
              <a:t>추진방향</a:t>
            </a:r>
            <a:endParaRPr lang="en-US" altLang="ko-KR" b="1" dirty="0">
              <a:latin typeface="HY견고딕"/>
              <a:ea typeface="HY견고딕"/>
              <a:cs typeface="함초롬돋움"/>
            </a:endParaRPr>
          </a:p>
          <a:p>
            <a:pPr marL="285750" indent="-285750">
              <a:lnSpc>
                <a:spcPct val="140000"/>
              </a:lnSpc>
              <a:buFont typeface="Arial"/>
              <a:buChar char="•"/>
            </a:pP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/>
              </a:rPr>
              <a:t>행사기간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/>
              </a:rPr>
              <a:t> 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/>
              </a:rPr>
              <a:t>중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/>
              </a:rPr>
              <a:t> 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/>
              </a:rPr>
              <a:t>폭발사고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/>
              </a:rPr>
              <a:t> 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/>
              </a:rPr>
              <a:t>돌발상황에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/>
              </a:rPr>
              <a:t> 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/>
              </a:rPr>
              <a:t>대한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/>
              </a:rPr>
              <a:t> 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/>
              </a:rPr>
              <a:t>대처방안</a:t>
            </a:r>
            <a:endParaRPr lang="en-US" altLang="ko-KR" dirty="0">
              <a:latin typeface="맑은 고딕" panose="020B0503020000020004" pitchFamily="50" charset="-127"/>
              <a:ea typeface="맑은 고딕" panose="020B0503020000020004" pitchFamily="50" charset="-127"/>
              <a:cs typeface="함초롬돋움"/>
            </a:endParaRPr>
          </a:p>
          <a:p>
            <a:pPr marL="285750" indent="-285750">
              <a:lnSpc>
                <a:spcPct val="140000"/>
              </a:lnSpc>
              <a:buFont typeface="Arial"/>
              <a:buChar char="•"/>
            </a:pPr>
            <a:r>
              <a:rPr lang="ko-KR" altLang="en-US" sz="1800" dirty="0" err="1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위험시설에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 대한 사전 및 수시 안전점검 및 상황 신속대응</a:t>
            </a:r>
            <a:endParaRPr lang="en-US" altLang="ko-KR" dirty="0">
              <a:latin typeface="맑은 고딕" panose="020B0503020000020004" pitchFamily="50" charset="-127"/>
              <a:ea typeface="맑은 고딕" panose="020B0503020000020004" pitchFamily="50" charset="-127"/>
              <a:cs typeface="함초롬돋움"/>
            </a:endParaRPr>
          </a:p>
          <a:p>
            <a:pPr marL="285750" indent="-285750">
              <a:buFont typeface="Arial"/>
              <a:buChar char="•"/>
            </a:pPr>
            <a:endParaRPr lang="en-US" altLang="ko-KR" dirty="0">
              <a:latin typeface="+mn-ea"/>
              <a:cs typeface="함초롬돋움"/>
            </a:endParaRPr>
          </a:p>
          <a:p>
            <a:pPr marL="285750" indent="-285750">
              <a:buFont typeface="Arial"/>
              <a:buChar char="•"/>
            </a:pPr>
            <a:endParaRPr lang="en-US" altLang="ko-KR" dirty="0">
              <a:latin typeface="+mn-ea"/>
              <a:cs typeface="함초롬돋움"/>
            </a:endParaRPr>
          </a:p>
          <a:p>
            <a:pPr marL="285750" indent="-285750">
              <a:buFont typeface="Arial"/>
            </a:pPr>
            <a:r>
              <a:rPr lang="en-US" altLang="ko-KR" sz="1800" b="1" dirty="0">
                <a:latin typeface="HY견고딕"/>
                <a:ea typeface="HY견고딕"/>
                <a:cs typeface="함초롬돋움"/>
              </a:rPr>
              <a:t>  ⊙</a:t>
            </a:r>
            <a:r>
              <a:rPr lang="ko-KR" altLang="en-US" sz="1800" b="1" dirty="0">
                <a:latin typeface="HY견고딕"/>
                <a:ea typeface="HY견고딕"/>
                <a:cs typeface="함초롬돋움"/>
              </a:rPr>
              <a:t>사고유형</a:t>
            </a:r>
            <a:endParaRPr lang="en-US" altLang="ko-KR" dirty="0">
              <a:latin typeface="+mn-ea"/>
              <a:cs typeface="함초롬돋움"/>
            </a:endParaRPr>
          </a:p>
          <a:p>
            <a:pPr marL="285750" indent="-285750">
              <a:lnSpc>
                <a:spcPct val="140000"/>
              </a:lnSpc>
              <a:buFont typeface="Arial"/>
              <a:buChar char="•"/>
            </a:pP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강창학종합경기장 광장내 향토음식점 등 </a:t>
            </a:r>
            <a:r>
              <a:rPr lang="ko-KR" altLang="en-US" sz="1800" dirty="0" err="1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LP가스시설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 폭발사고</a:t>
            </a:r>
          </a:p>
          <a:p>
            <a:pPr marL="285750" indent="-285750">
              <a:lnSpc>
                <a:spcPct val="140000"/>
              </a:lnSpc>
              <a:buFont typeface="Arial"/>
              <a:buChar char="•"/>
            </a:pP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폭발 위험성 있는 </a:t>
            </a:r>
            <a:r>
              <a:rPr lang="ko-KR" altLang="en-US" sz="1800" dirty="0" err="1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화기·전열기구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 등 폭발사고</a:t>
            </a:r>
          </a:p>
          <a:p>
            <a:pPr marL="285750" indent="-285750">
              <a:lnSpc>
                <a:spcPct val="140000"/>
              </a:lnSpc>
              <a:buFont typeface="Arial"/>
              <a:buChar char="•"/>
            </a:pP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테러에 의한 폭발물 폭발사고</a:t>
            </a:r>
            <a:endParaRPr lang="en-US" altLang="ko-KR" dirty="0" err="1">
              <a:latin typeface="맑은 고딕" panose="020B0503020000020004" pitchFamily="50" charset="-127"/>
              <a:ea typeface="맑은 고딕" panose="020B0503020000020004" pitchFamily="50" charset="-127"/>
              <a:cs typeface="함초롬돋움"/>
            </a:endParaRPr>
          </a:p>
          <a:p>
            <a:pPr marL="285750" indent="-285750">
              <a:buFont typeface="Arial"/>
              <a:buChar char="•"/>
            </a:pPr>
            <a:endParaRPr lang="en-US" altLang="ko-KR" sz="1800" b="1" dirty="0">
              <a:latin typeface="HY견고딕"/>
              <a:ea typeface="HY견고딕"/>
              <a:cs typeface="함초롬돋움"/>
            </a:endParaRPr>
          </a:p>
          <a:p>
            <a:pPr marL="285750" indent="-285750">
              <a:buFont typeface="Arial"/>
              <a:buChar char="•"/>
            </a:pPr>
            <a:endParaRPr lang="en-US" altLang="ko-KR" sz="1800" b="1" dirty="0">
              <a:latin typeface="HY견고딕"/>
              <a:ea typeface="HY견고딕"/>
              <a:cs typeface="함초롬돋움"/>
            </a:endParaRPr>
          </a:p>
          <a:p>
            <a:pPr marL="285750" indent="-285750">
              <a:buFont typeface="Arial"/>
            </a:pPr>
            <a:r>
              <a:rPr lang="en-US" altLang="ko-KR" sz="1800" b="1" dirty="0">
                <a:latin typeface="HY견고딕"/>
                <a:ea typeface="HY견고딕"/>
                <a:cs typeface="함초롬돋움"/>
              </a:rPr>
              <a:t>  ⊙</a:t>
            </a:r>
            <a:r>
              <a:rPr lang="ko-KR" altLang="en-US" sz="1800" b="1" dirty="0">
                <a:latin typeface="HY견고딕"/>
                <a:ea typeface="HY견고딕"/>
                <a:cs typeface="함초롬돋움"/>
              </a:rPr>
              <a:t>대처방안</a:t>
            </a:r>
            <a:endParaRPr lang="en-US" altLang="ko-KR" sz="1800" b="1" dirty="0">
              <a:latin typeface="HY견고딕"/>
              <a:ea typeface="HY견고딕"/>
              <a:cs typeface="함초롬돋움"/>
            </a:endParaRPr>
          </a:p>
          <a:p>
            <a:pPr marL="285750" indent="-285750">
              <a:lnSpc>
                <a:spcPct val="140000"/>
              </a:lnSpc>
              <a:buFont typeface="Arial"/>
              <a:buChar char="•"/>
            </a:pPr>
            <a:r>
              <a:rPr lang="ko-KR" altLang="en-US" sz="1800" dirty="0">
                <a:latin typeface="HY헤드라인M"/>
                <a:ea typeface="HY헤드라인M"/>
              </a:rPr>
              <a:t>사고발생</a:t>
            </a:r>
            <a:r>
              <a:rPr lang="en-US" altLang="ko-KR" sz="1800" dirty="0">
                <a:latin typeface="HY헤드라인M"/>
                <a:ea typeface="HY헤드라인M"/>
              </a:rPr>
              <a:t>(</a:t>
            </a:r>
            <a:r>
              <a:rPr lang="ko-KR" altLang="en-US" sz="1800" dirty="0">
                <a:latin typeface="HY헤드라인M"/>
                <a:ea typeface="HY헤드라인M"/>
              </a:rPr>
              <a:t>발견자</a:t>
            </a:r>
            <a:r>
              <a:rPr lang="en-US" altLang="ko-KR" sz="1800" dirty="0">
                <a:latin typeface="HY헤드라인M"/>
                <a:ea typeface="HY헤드라인M"/>
              </a:rPr>
              <a:t>) → </a:t>
            </a:r>
            <a:r>
              <a:rPr lang="ko-KR" altLang="en-US" sz="1800" dirty="0">
                <a:latin typeface="HY헤드라인M"/>
                <a:ea typeface="HY헤드라인M"/>
              </a:rPr>
              <a:t>종합상황실 보고 →</a:t>
            </a:r>
            <a:r>
              <a:rPr lang="en-US" altLang="ko-KR" sz="1800" dirty="0">
                <a:latin typeface="HY헤드라인M"/>
                <a:ea typeface="HY헤드라인M"/>
              </a:rPr>
              <a:t> </a:t>
            </a:r>
            <a:r>
              <a:rPr lang="ko-KR" altLang="en-US" sz="1800" dirty="0">
                <a:latin typeface="HY헤드라인M"/>
                <a:ea typeface="HY헤드라인M"/>
              </a:rPr>
              <a:t>소방안전지휘본부 </a:t>
            </a:r>
            <a:r>
              <a:rPr lang="en-US" altLang="ko-KR" sz="1800" dirty="0">
                <a:latin typeface="HY헤드라인M"/>
                <a:ea typeface="HY헤드라인M"/>
              </a:rPr>
              <a:t>/119</a:t>
            </a:r>
            <a:r>
              <a:rPr lang="ko-KR" altLang="en-US" sz="1800" dirty="0">
                <a:latin typeface="HY헤드라인M"/>
                <a:ea typeface="HY헤드라인M"/>
              </a:rPr>
              <a:t>안전센터 연락 및 비상출동 → 보고</a:t>
            </a:r>
            <a:r>
              <a:rPr lang="en-US" altLang="ko-KR" sz="1800" dirty="0">
                <a:latin typeface="HY헤드라인M"/>
                <a:ea typeface="HY헤드라인M"/>
              </a:rPr>
              <a:t>(</a:t>
            </a:r>
            <a:r>
              <a:rPr lang="ko-KR" altLang="en-US" sz="1800" dirty="0">
                <a:latin typeface="HY헤드라인M"/>
                <a:ea typeface="HY헤드라인M"/>
              </a:rPr>
              <a:t>총무부장 → 위원장</a:t>
            </a:r>
            <a:r>
              <a:rPr lang="en-US" altLang="ko-KR" sz="1800" dirty="0">
                <a:latin typeface="HY헤드라인M"/>
                <a:ea typeface="HY헤드라인M"/>
              </a:rPr>
              <a:t>) / </a:t>
            </a:r>
            <a:r>
              <a:rPr lang="ko-KR" altLang="en-US" sz="1800" dirty="0">
                <a:latin typeface="HY헤드라인M"/>
                <a:ea typeface="HY헤드라인M"/>
              </a:rPr>
              <a:t>상황경중에 따라 추가조치</a:t>
            </a:r>
            <a:endParaRPr lang="en-US" altLang="ko-KR" dirty="0">
              <a:latin typeface="+mn-ea"/>
              <a:cs typeface="함초롬돋움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6"/>
          <p:cNvSpPr>
            <a:spLocks noChangeArrowheads="1"/>
          </p:cNvSpPr>
          <p:nvPr/>
        </p:nvSpPr>
        <p:spPr>
          <a:xfrm>
            <a:off x="125760" y="-99392"/>
            <a:ext cx="8892480" cy="7056784"/>
          </a:xfrm>
          <a:prstGeom prst="rect">
            <a:avLst/>
          </a:prstGeom>
          <a:solidFill>
            <a:srgbClr val="FFF6DD">
              <a:alpha val="30000"/>
            </a:srgbClr>
          </a:solidFill>
          <a:ln w="12700">
            <a:solidFill>
              <a:schemeClr val="accent4">
                <a:lumMod val="75000"/>
              </a:schemeClr>
            </a:solidFill>
            <a:prstDash val="dash"/>
            <a:miter/>
          </a:ln>
        </p:spPr>
        <p:txBody>
          <a:bodyPr wrap="none" lIns="87275" tIns="43639" rIns="87275" bIns="43639" anchor="ctr"/>
          <a:lstStyle/>
          <a:p>
            <a:pPr algn="just">
              <a:spcBef>
                <a:spcPts val="1000"/>
              </a:spcBef>
            </a:pPr>
            <a:endParaRPr lang="en-US" altLang="ko-KR" dirty="0">
              <a:solidFill>
                <a:srgbClr val="373A4F"/>
              </a:solidFill>
              <a:latin typeface="함초롬돋움"/>
              <a:ea typeface="함초롬돋움"/>
              <a:cs typeface="함초롬돋움"/>
            </a:endParaRPr>
          </a:p>
        </p:txBody>
      </p:sp>
      <p:sp>
        <p:nvSpPr>
          <p:cNvPr id="3" name="TextBox 10"/>
          <p:cNvSpPr txBox="1"/>
          <p:nvPr/>
        </p:nvSpPr>
        <p:spPr>
          <a:xfrm>
            <a:off x="251520" y="332656"/>
            <a:ext cx="8568690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ko-KR" altLang="en-US" b="1" dirty="0">
                <a:latin typeface="HY견고딕"/>
                <a:ea typeface="HY견고딕"/>
                <a:cs typeface="함초롬돋움"/>
              </a:rPr>
              <a:t>▣ 단계별</a:t>
            </a:r>
            <a:r>
              <a:rPr lang="en-US" altLang="ko-KR" b="1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b="1" dirty="0">
                <a:latin typeface="HY견고딕"/>
                <a:ea typeface="HY견고딕"/>
                <a:cs typeface="함초롬돋움"/>
              </a:rPr>
              <a:t>추진방향</a:t>
            </a:r>
            <a:endParaRPr lang="en-US" altLang="ko-KR" dirty="0">
              <a:latin typeface="+mn-ea"/>
              <a:cs typeface="함초롬돋움"/>
            </a:endParaRPr>
          </a:p>
        </p:txBody>
      </p:sp>
      <p:graphicFrame>
        <p:nvGraphicFramePr>
          <p:cNvPr id="4" name="표 3"/>
          <p:cNvGraphicFramePr>
            <a:graphicFrameLocks noGrp="1"/>
          </p:cNvGraphicFramePr>
          <p:nvPr/>
        </p:nvGraphicFramePr>
        <p:xfrm>
          <a:off x="572764" y="787669"/>
          <a:ext cx="8095029" cy="4539310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15319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630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2309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err="1">
                          <a:latin typeface="+mn-lt"/>
                        </a:rPr>
                        <a:t>단계</a:t>
                      </a:r>
                      <a:endParaRPr lang="ko-KR" altLang="en-US" sz="16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solidFill>
                      <a:srgbClr val="E6B5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>
                          <a:latin typeface="+mn-lt"/>
                        </a:rPr>
                        <a:t>추진방향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solidFill>
                      <a:srgbClr val="E6B5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56351"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>
                          <a:latin typeface="맑은 고딕"/>
                          <a:ea typeface="맑은 고딕"/>
                          <a:cs typeface="맑은 고딕"/>
                        </a:rPr>
                        <a:t>1단계</a:t>
                      </a:r>
                      <a:endParaRPr lang="ko-KR" altLang="en-US" sz="1600" b="1">
                        <a:latin typeface="맑은 고딕"/>
                        <a:ea typeface="맑은 고딕"/>
                        <a:cs typeface="맑은 고딕"/>
                      </a:endParaRPr>
                    </a:p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>
                          <a:latin typeface="맑은 고딕"/>
                          <a:ea typeface="맑은 고딕"/>
                          <a:cs typeface="맑은 고딕"/>
                        </a:rPr>
                        <a:t>(행사전 대비)</a:t>
                      </a:r>
                      <a:endParaRPr lang="ko-KR" altLang="en-US" sz="1600" b="1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 algn="l" latinLnBrk="1">
                        <a:lnSpc>
                          <a:spcPct val="150000"/>
                        </a:lnSpc>
                        <a:buFont typeface="Arial"/>
                        <a:buChar char="•"/>
                      </a:pPr>
                      <a:r>
                        <a:rPr lang="ko-KR" altLang="en-US" sz="1600" dirty="0">
                          <a:latin typeface="+mn-lt"/>
                        </a:rPr>
                        <a:t>가스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등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위험시설물에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대한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관련기관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사전안전점검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요청</a:t>
                      </a:r>
                      <a:endParaRPr lang="en-US" altLang="ko-KR" sz="1600" dirty="0">
                        <a:latin typeface="+mn-lt"/>
                      </a:endParaRPr>
                    </a:p>
                    <a:p>
                      <a:pPr marL="285750" indent="-285750" algn="l" latinLnBrk="1">
                        <a:lnSpc>
                          <a:spcPct val="150000"/>
                        </a:lnSpc>
                        <a:buFont typeface="Arial"/>
                        <a:buChar char="•"/>
                      </a:pPr>
                      <a:r>
                        <a:rPr lang="ko-KR" altLang="en-US" sz="1600" dirty="0">
                          <a:latin typeface="+mn-lt"/>
                        </a:rPr>
                        <a:t>경비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등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행사요원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위험시설물에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대한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수시점검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지시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59861"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>
                          <a:latin typeface="맑은 고딕"/>
                          <a:ea typeface="맑은 고딕"/>
                          <a:cs typeface="맑은 고딕"/>
                        </a:rPr>
                        <a:t>2단계</a:t>
                      </a:r>
                      <a:endParaRPr lang="ko-KR" altLang="en-US" sz="1600" b="1">
                        <a:latin typeface="맑은 고딕"/>
                        <a:ea typeface="맑은 고딕"/>
                        <a:cs typeface="맑은 고딕"/>
                      </a:endParaRPr>
                    </a:p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>
                          <a:latin typeface="맑은 고딕"/>
                          <a:ea typeface="맑은 고딕"/>
                          <a:cs typeface="맑은 고딕"/>
                        </a:rPr>
                        <a:t>(비상상황 시)</a:t>
                      </a:r>
                      <a:endParaRPr lang="ko-KR" altLang="en-US" sz="1600" b="1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 algn="l" latinLnBrk="1">
                        <a:lnSpc>
                          <a:spcPct val="150000"/>
                        </a:lnSpc>
                        <a:buFont typeface="Arial"/>
                        <a:buChar char="•"/>
                      </a:pPr>
                      <a:r>
                        <a:rPr lang="ko-KR" altLang="en-US" sz="1600" dirty="0">
                          <a:latin typeface="+mn-lt"/>
                        </a:rPr>
                        <a:t>행사요원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종합상황실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보고</a:t>
                      </a:r>
                      <a:r>
                        <a:rPr lang="en-US" altLang="ko-KR" sz="1600" dirty="0">
                          <a:latin typeface="+mn-lt"/>
                        </a:rPr>
                        <a:t>, </a:t>
                      </a:r>
                      <a:r>
                        <a:rPr lang="ko-KR" altLang="en-US" sz="1600" dirty="0">
                          <a:latin typeface="+mn-lt"/>
                        </a:rPr>
                        <a:t>소방안전지휘본부</a:t>
                      </a:r>
                      <a:r>
                        <a:rPr lang="en-US" altLang="ko-KR" sz="1600" dirty="0">
                          <a:latin typeface="+mn-lt"/>
                        </a:rPr>
                        <a:t>(</a:t>
                      </a:r>
                      <a:r>
                        <a:rPr lang="ko-KR" altLang="en-US" sz="1600" dirty="0">
                          <a:latin typeface="+mn-lt"/>
                        </a:rPr>
                        <a:t>임시</a:t>
                      </a:r>
                      <a:r>
                        <a:rPr lang="en-US" altLang="ko-KR" sz="1600" dirty="0">
                          <a:latin typeface="+mn-lt"/>
                        </a:rPr>
                        <a:t> 119</a:t>
                      </a:r>
                      <a:r>
                        <a:rPr lang="ko-KR" altLang="en-US" sz="1600" dirty="0">
                          <a:latin typeface="+mn-lt"/>
                        </a:rPr>
                        <a:t>안전센터</a:t>
                      </a:r>
                      <a:r>
                        <a:rPr lang="en-US" altLang="ko-KR" sz="1600" dirty="0">
                          <a:latin typeface="+mn-lt"/>
                        </a:rPr>
                        <a:t>),</a:t>
                      </a:r>
                    </a:p>
                    <a:p>
                      <a:pPr marL="285750" indent="-285750" algn="l" latinLnBrk="1">
                        <a:lnSpc>
                          <a:spcPct val="150000"/>
                        </a:lnSpc>
                        <a:buFont typeface="Arial"/>
                      </a:pPr>
                      <a:r>
                        <a:rPr lang="en-US" altLang="ko-KR" sz="1600" dirty="0">
                          <a:latin typeface="+mn-lt"/>
                        </a:rPr>
                        <a:t>    </a:t>
                      </a:r>
                      <a:r>
                        <a:rPr lang="ko-KR" altLang="en-US" sz="1600" dirty="0">
                          <a:latin typeface="+mn-lt"/>
                        </a:rPr>
                        <a:t>한국가스공사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등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연락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및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출동요청</a:t>
                      </a:r>
                      <a:endParaRPr lang="en-US" altLang="ko-KR" sz="1600" dirty="0">
                        <a:latin typeface="+mn-lt"/>
                      </a:endParaRPr>
                    </a:p>
                    <a:p>
                      <a:pPr marL="285750" indent="-285750" algn="l" latinLnBrk="1">
                        <a:lnSpc>
                          <a:spcPct val="150000"/>
                        </a:lnSpc>
                        <a:buFont typeface="Arial"/>
                        <a:buChar char="•"/>
                      </a:pPr>
                      <a:r>
                        <a:rPr lang="ko-KR" altLang="en-US" sz="1600" dirty="0">
                          <a:latin typeface="+mn-lt"/>
                        </a:rPr>
                        <a:t>폭발사고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발생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및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긴급대피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안내방송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실시</a:t>
                      </a:r>
                      <a:r>
                        <a:rPr lang="en-US" altLang="ko-KR" sz="1600" dirty="0">
                          <a:latin typeface="+mn-lt"/>
                        </a:rPr>
                        <a:t> : </a:t>
                      </a:r>
                      <a:r>
                        <a:rPr lang="ko-KR" altLang="en-US" sz="1600" dirty="0">
                          <a:latin typeface="+mn-lt"/>
                        </a:rPr>
                        <a:t>방송실</a:t>
                      </a:r>
                      <a:endParaRPr lang="en-US" altLang="ko-KR" sz="1600" dirty="0">
                        <a:latin typeface="+mn-lt"/>
                      </a:endParaRPr>
                    </a:p>
                    <a:p>
                      <a:pPr marL="285750" indent="-285750" algn="l" latinLnBrk="1">
                        <a:lnSpc>
                          <a:spcPct val="150000"/>
                        </a:lnSpc>
                        <a:buFont typeface="Arial"/>
                        <a:buChar char="•"/>
                      </a:pPr>
                      <a:r>
                        <a:rPr lang="en-US" altLang="ko-KR" sz="1600" dirty="0">
                          <a:latin typeface="+mn-lt"/>
                        </a:rPr>
                        <a:t>2</a:t>
                      </a:r>
                      <a:r>
                        <a:rPr lang="ko-KR" altLang="en-US" sz="1600" dirty="0">
                          <a:latin typeface="+mn-lt"/>
                        </a:rPr>
                        <a:t>차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혼잡사고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발생대비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질서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있는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대피유도</a:t>
                      </a:r>
                      <a:r>
                        <a:rPr lang="en-US" altLang="ko-KR" sz="1600" dirty="0">
                          <a:latin typeface="+mn-lt"/>
                        </a:rPr>
                        <a:t> : </a:t>
                      </a:r>
                      <a:r>
                        <a:rPr lang="ko-KR" altLang="en-US" sz="1600" dirty="0">
                          <a:latin typeface="+mn-lt"/>
                        </a:rPr>
                        <a:t>행사요원</a:t>
                      </a:r>
                      <a:endParaRPr lang="en-US" altLang="ko-KR" sz="1600" dirty="0">
                        <a:latin typeface="+mn-lt"/>
                      </a:endParaRPr>
                    </a:p>
                    <a:p>
                      <a:pPr marL="285750" indent="-285750" algn="l" latinLnBrk="1">
                        <a:lnSpc>
                          <a:spcPct val="150000"/>
                        </a:lnSpc>
                        <a:buFont typeface="Arial"/>
                        <a:buChar char="•"/>
                      </a:pPr>
                      <a:r>
                        <a:rPr lang="ko-KR" altLang="en-US" sz="1600" dirty="0">
                          <a:latin typeface="+mn-lt"/>
                        </a:rPr>
                        <a:t>폭발사고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현장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접근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통제</a:t>
                      </a:r>
                      <a:r>
                        <a:rPr lang="en-US" altLang="ko-KR" sz="1600" dirty="0">
                          <a:latin typeface="+mn-lt"/>
                        </a:rPr>
                        <a:t> : </a:t>
                      </a:r>
                      <a:r>
                        <a:rPr lang="ko-KR" altLang="en-US" sz="1600" dirty="0">
                          <a:latin typeface="+mn-lt"/>
                        </a:rPr>
                        <a:t>경비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등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행사진행요원</a:t>
                      </a:r>
                      <a:endParaRPr lang="en-US" altLang="ko-KR" sz="1600" dirty="0">
                        <a:latin typeface="+mn-lt"/>
                      </a:endParaRPr>
                    </a:p>
                    <a:p>
                      <a:pPr marL="285750" indent="-285750" algn="l" latinLnBrk="1">
                        <a:lnSpc>
                          <a:spcPct val="150000"/>
                        </a:lnSpc>
                        <a:buFont typeface="Arial"/>
                        <a:buChar char="•"/>
                      </a:pPr>
                      <a:r>
                        <a:rPr lang="ko-KR" altLang="en-US" sz="1600" dirty="0">
                          <a:latin typeface="+mn-lt"/>
                        </a:rPr>
                        <a:t>환자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발생시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진료소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및</a:t>
                      </a:r>
                      <a:r>
                        <a:rPr lang="en-US" altLang="ko-KR" sz="1600" dirty="0">
                          <a:latin typeface="+mn-lt"/>
                        </a:rPr>
                        <a:t> 119</a:t>
                      </a:r>
                      <a:r>
                        <a:rPr lang="ko-KR" altLang="en-US" sz="1600" dirty="0">
                          <a:latin typeface="+mn-lt"/>
                        </a:rPr>
                        <a:t>구급대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응급처치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및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후송요청</a:t>
                      </a:r>
                      <a:endParaRPr lang="en-US" altLang="ko-KR" sz="1600" dirty="0">
                        <a:latin typeface="+mn-lt"/>
                      </a:endParaRPr>
                    </a:p>
                    <a:p>
                      <a:pPr marL="285750" indent="-285750" algn="l" latinLnBrk="1">
                        <a:lnSpc>
                          <a:spcPct val="150000"/>
                        </a:lnSpc>
                        <a:buFont typeface="Arial"/>
                        <a:buChar char="•"/>
                      </a:pPr>
                      <a:r>
                        <a:rPr lang="ko-KR" altLang="en-US" sz="1600" dirty="0">
                          <a:latin typeface="+mn-lt"/>
                        </a:rPr>
                        <a:t>관람서비스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시설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파손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시</a:t>
                      </a:r>
                      <a:r>
                        <a:rPr lang="en-US" altLang="ko-KR" sz="1600" dirty="0">
                          <a:latin typeface="+mn-lt"/>
                        </a:rPr>
                        <a:t> : </a:t>
                      </a:r>
                      <a:r>
                        <a:rPr lang="ko-KR" altLang="en-US" sz="1600" dirty="0">
                          <a:latin typeface="+mn-lt"/>
                        </a:rPr>
                        <a:t>관련팀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및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시설업체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보수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요청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/>
    </mc:Choice>
    <mc:Fallback xmlns:dsp="http://schemas.microsoft.com/office/drawing/2008/diagram" xmlns:dgm="http://schemas.openxmlformats.org/drawingml/2006/diagram" xmlns:c="http://schemas.openxmlformats.org/drawingml/2006/chart" xmlns="">
      <p:transition xmlns:mc="http://schemas.openxmlformats.org/markup-compatibility/2006" xmlns:hp="http://schemas.haansoft.com/office/presentation/8.0" mc:Ignorable="hp" hp:hslDur="750">
        <p:fade/>
      </p:transition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6"/>
          <p:cNvSpPr>
            <a:spLocks noChangeArrowheads="1"/>
          </p:cNvSpPr>
          <p:nvPr/>
        </p:nvSpPr>
        <p:spPr>
          <a:xfrm>
            <a:off x="125760" y="-99392"/>
            <a:ext cx="8892480" cy="7056784"/>
          </a:xfrm>
          <a:prstGeom prst="rect">
            <a:avLst/>
          </a:prstGeom>
          <a:solidFill>
            <a:srgbClr val="FFF6DD">
              <a:alpha val="30000"/>
            </a:srgbClr>
          </a:solidFill>
          <a:ln w="12700">
            <a:solidFill>
              <a:schemeClr val="accent4">
                <a:lumMod val="75000"/>
              </a:schemeClr>
            </a:solidFill>
            <a:prstDash val="dash"/>
            <a:miter/>
          </a:ln>
        </p:spPr>
        <p:txBody>
          <a:bodyPr wrap="none" lIns="87275" tIns="43639" rIns="87275" bIns="43639" anchor="ctr"/>
          <a:lstStyle/>
          <a:p>
            <a:pPr algn="just">
              <a:spcBef>
                <a:spcPts val="1000"/>
              </a:spcBef>
            </a:pPr>
            <a:endParaRPr lang="en-US" altLang="ko-KR" dirty="0">
              <a:solidFill>
                <a:srgbClr val="373A4F"/>
              </a:solidFill>
              <a:latin typeface="함초롬돋움"/>
              <a:ea typeface="함초롬돋움"/>
              <a:cs typeface="함초롬돋움"/>
            </a:endParaRPr>
          </a:p>
        </p:txBody>
      </p:sp>
      <p:sp>
        <p:nvSpPr>
          <p:cNvPr id="3" name="TextBox 10"/>
          <p:cNvSpPr txBox="1"/>
          <p:nvPr/>
        </p:nvSpPr>
        <p:spPr>
          <a:xfrm>
            <a:off x="251520" y="332656"/>
            <a:ext cx="8568690" cy="61770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ko-KR" altLang="en-US" b="1" dirty="0">
                <a:latin typeface="HY견고딕"/>
                <a:ea typeface="HY견고딕"/>
                <a:cs typeface="함초롬돋움"/>
              </a:rPr>
              <a:t>⑤ 개</a:t>
            </a:r>
            <a:r>
              <a:rPr lang="en-US" altLang="ko-KR" b="1" dirty="0">
                <a:latin typeface="HY견고딕"/>
                <a:ea typeface="HY견고딕"/>
                <a:cs typeface="함초롬돋움"/>
              </a:rPr>
              <a:t>·</a:t>
            </a:r>
            <a:r>
              <a:rPr lang="ko-KR" altLang="en-US" b="1" dirty="0">
                <a:latin typeface="HY견고딕"/>
                <a:ea typeface="HY견고딕"/>
                <a:cs typeface="함초롬돋움"/>
              </a:rPr>
              <a:t>폐막식</a:t>
            </a:r>
            <a:r>
              <a:rPr lang="en-US" altLang="ko-KR" b="1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b="1" dirty="0">
                <a:latin typeface="HY견고딕"/>
                <a:ea typeface="HY견고딕"/>
                <a:cs typeface="함초롬돋움"/>
              </a:rPr>
              <a:t>불꽃놀이</a:t>
            </a:r>
            <a:r>
              <a:rPr lang="en-US" altLang="ko-KR" b="1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b="1" dirty="0">
                <a:latin typeface="HY견고딕"/>
                <a:ea typeface="HY견고딕"/>
                <a:cs typeface="함초롬돋움"/>
              </a:rPr>
              <a:t>및</a:t>
            </a:r>
            <a:r>
              <a:rPr lang="en-US" altLang="ko-KR" b="1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b="1" dirty="0">
                <a:latin typeface="HY견고딕"/>
                <a:ea typeface="HY견고딕"/>
                <a:cs typeface="함초롬돋움"/>
              </a:rPr>
              <a:t>위험물</a:t>
            </a:r>
            <a:r>
              <a:rPr lang="en-US" altLang="ko-KR" b="1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b="1" dirty="0">
                <a:latin typeface="HY견고딕"/>
                <a:ea typeface="HY견고딕"/>
                <a:cs typeface="함초롬돋움"/>
              </a:rPr>
              <a:t>취급</a:t>
            </a:r>
            <a:r>
              <a:rPr lang="en-US" altLang="ko-KR" b="1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b="1" dirty="0">
                <a:latin typeface="HY견고딕"/>
                <a:ea typeface="HY견고딕"/>
                <a:cs typeface="함초롬돋움"/>
              </a:rPr>
              <a:t>안전</a:t>
            </a:r>
            <a:r>
              <a:rPr lang="en-US" altLang="ko-KR" b="1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b="1" dirty="0">
                <a:latin typeface="HY견고딕"/>
                <a:ea typeface="HY견고딕"/>
                <a:cs typeface="함초롬돋움"/>
              </a:rPr>
              <a:t>대책</a:t>
            </a:r>
            <a:endParaRPr lang="en-US" altLang="ko-KR" b="1" dirty="0">
              <a:latin typeface="HY견고딕"/>
              <a:ea typeface="HY견고딕"/>
              <a:cs typeface="함초롬돋움"/>
            </a:endParaRPr>
          </a:p>
          <a:p>
            <a:pPr lvl="0"/>
            <a:endParaRPr lang="en-US" altLang="ko-KR" sz="600" b="1" dirty="0">
              <a:latin typeface="HY견고딕"/>
              <a:ea typeface="HY견고딕"/>
              <a:cs typeface="함초롬돋움"/>
            </a:endParaRPr>
          </a:p>
          <a:p>
            <a:pPr lvl="0"/>
            <a:r>
              <a:rPr lang="en-US" altLang="ko-KR" b="1" dirty="0">
                <a:latin typeface="HY견고딕"/>
                <a:ea typeface="HY견고딕"/>
                <a:cs typeface="함초롬돋움"/>
              </a:rPr>
              <a:t>  ⊙</a:t>
            </a:r>
            <a:r>
              <a:rPr lang="ko-KR" altLang="en-US" b="1" dirty="0">
                <a:latin typeface="HY견고딕"/>
                <a:ea typeface="HY견고딕"/>
                <a:cs typeface="함초롬돋움"/>
              </a:rPr>
              <a:t>추진방향</a:t>
            </a:r>
            <a:endParaRPr lang="en-US" altLang="ko-KR" b="1" dirty="0">
              <a:latin typeface="HY견고딕"/>
              <a:ea typeface="HY견고딕"/>
              <a:cs typeface="함초롬돋움"/>
            </a:endParaRP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/>
              </a:rPr>
              <a:t>행사기간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/>
              </a:rPr>
              <a:t> 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/>
              </a:rPr>
              <a:t>공식행사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/>
              </a:rPr>
              <a:t> 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/>
              </a:rPr>
              <a:t>중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/>
              </a:rPr>
              <a:t> 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/>
              </a:rPr>
              <a:t>불꽃놀이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/>
              </a:rPr>
              <a:t> 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/>
              </a:rPr>
              <a:t>등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/>
              </a:rPr>
              <a:t> 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/>
              </a:rPr>
              <a:t>위험물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/>
              </a:rPr>
              <a:t> 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/>
              </a:rPr>
              <a:t>사용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/>
              </a:rPr>
              <a:t> 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/>
              </a:rPr>
              <a:t>방안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/>
              </a:rPr>
              <a:t> 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/>
              </a:rPr>
              <a:t>마련</a:t>
            </a:r>
            <a:endParaRPr lang="en-US" altLang="ko-KR" dirty="0">
              <a:latin typeface="맑은 고딕" panose="020B0503020000020004" pitchFamily="50" charset="-127"/>
              <a:ea typeface="맑은 고딕" panose="020B0503020000020004" pitchFamily="50" charset="-127"/>
              <a:cs typeface="함초롬돋움"/>
            </a:endParaRP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공식행사 화약류 관리 및 화재 대응체계 구축 및 대처</a:t>
            </a: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사전 경찰서 화약류 사용 허가 득하고, </a:t>
            </a:r>
            <a:r>
              <a:rPr lang="ko-KR" altLang="en-US" sz="1800" dirty="0" err="1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연화류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 발사 계획 통보</a:t>
            </a:r>
            <a:endParaRPr lang="en-US" altLang="ko-KR" dirty="0">
              <a:latin typeface="맑은 고딕" panose="020B0503020000020004" pitchFamily="50" charset="-127"/>
              <a:ea typeface="맑은 고딕" panose="020B0503020000020004" pitchFamily="50" charset="-127"/>
              <a:cs typeface="함초롬돋움"/>
            </a:endParaRPr>
          </a:p>
          <a:p>
            <a:pPr marL="285750" indent="-285750">
              <a:buFont typeface="Arial"/>
              <a:buChar char="•"/>
            </a:pPr>
            <a:endParaRPr lang="en-US" altLang="ko-KR" dirty="0">
              <a:latin typeface="+mn-ea"/>
              <a:cs typeface="함초롬돋움"/>
            </a:endParaRPr>
          </a:p>
          <a:p>
            <a:pPr marL="285750" indent="-285750">
              <a:buFont typeface="Arial"/>
              <a:buChar char="•"/>
            </a:pPr>
            <a:endParaRPr lang="en-US" altLang="ko-KR" dirty="0">
              <a:latin typeface="+mn-ea"/>
              <a:cs typeface="함초롬돋움"/>
            </a:endParaRPr>
          </a:p>
          <a:p>
            <a:pPr marL="285750" indent="-285750">
              <a:buFont typeface="Arial"/>
            </a:pPr>
            <a:r>
              <a:rPr lang="en-US" altLang="ko-KR" sz="1800" b="1" dirty="0">
                <a:latin typeface="HY견고딕"/>
                <a:ea typeface="HY견고딕"/>
                <a:cs typeface="함초롬돋움"/>
              </a:rPr>
              <a:t>  ⊙</a:t>
            </a:r>
            <a:r>
              <a:rPr lang="ko-KR" altLang="en-US" sz="1800" b="1" dirty="0">
                <a:latin typeface="HY견고딕"/>
                <a:ea typeface="HY견고딕"/>
                <a:cs typeface="함초롬돋움"/>
              </a:rPr>
              <a:t>사고유형</a:t>
            </a:r>
            <a:endParaRPr lang="en-US" altLang="ko-KR" dirty="0">
              <a:latin typeface="+mn-ea"/>
              <a:cs typeface="함초롬돋움"/>
            </a:endParaRPr>
          </a:p>
          <a:p>
            <a:pPr marL="285750" indent="-285750">
              <a:buFont typeface="Arial"/>
              <a:buChar char="•"/>
            </a:pP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바람에 의한 화재 사고, 연화 및 화약류 사용 시 화상 사고</a:t>
            </a:r>
          </a:p>
          <a:p>
            <a:pPr marL="285750" indent="-285750">
              <a:buFont typeface="Arial"/>
            </a:pPr>
            <a:endParaRPr lang="en-US" altLang="ko-KR" sz="1800" b="1" dirty="0">
              <a:latin typeface="HY견고딕"/>
              <a:ea typeface="HY견고딕"/>
              <a:cs typeface="함초롬돋움"/>
            </a:endParaRPr>
          </a:p>
          <a:p>
            <a:pPr marL="285750" indent="-285750">
              <a:buFont typeface="Arial"/>
              <a:buChar char="•"/>
            </a:pPr>
            <a:endParaRPr lang="en-US" altLang="ko-KR" sz="1800" b="1" dirty="0">
              <a:latin typeface="HY견고딕"/>
              <a:ea typeface="HY견고딕"/>
              <a:cs typeface="함초롬돋움"/>
            </a:endParaRPr>
          </a:p>
          <a:p>
            <a:pPr marL="285750" indent="-285750">
              <a:buFont typeface="Arial"/>
            </a:pPr>
            <a:r>
              <a:rPr lang="en-US" altLang="ko-KR" sz="1800" b="1" dirty="0">
                <a:latin typeface="HY견고딕"/>
                <a:ea typeface="HY견고딕"/>
                <a:cs typeface="함초롬돋움"/>
              </a:rPr>
              <a:t>  ⊙</a:t>
            </a:r>
            <a:r>
              <a:rPr lang="ko-KR" altLang="en-US" sz="1800" b="1" dirty="0">
                <a:latin typeface="HY견고딕"/>
                <a:ea typeface="HY견고딕"/>
                <a:cs typeface="함초롬돋움"/>
              </a:rPr>
              <a:t>대처방안</a:t>
            </a:r>
            <a:endParaRPr lang="en-US" altLang="ko-KR" sz="1800" b="1" dirty="0">
              <a:latin typeface="HY견고딕"/>
              <a:ea typeface="HY견고딕"/>
              <a:cs typeface="함초롬돋움"/>
            </a:endParaRP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ko-KR" altLang="en-US" sz="1800" dirty="0">
                <a:latin typeface="HY헤드라인M"/>
                <a:ea typeface="HY헤드라인M"/>
              </a:rPr>
              <a:t>화재</a:t>
            </a:r>
            <a:r>
              <a:rPr lang="en-US" altLang="ko-KR" sz="1800" dirty="0">
                <a:latin typeface="HY헤드라인M"/>
                <a:ea typeface="HY헤드라인M"/>
              </a:rPr>
              <a:t>(</a:t>
            </a:r>
            <a:r>
              <a:rPr lang="ko-KR" altLang="en-US" sz="1800" dirty="0">
                <a:latin typeface="HY헤드라인M"/>
                <a:ea typeface="HY헤드라인M"/>
              </a:rPr>
              <a:t>화상</a:t>
            </a:r>
            <a:r>
              <a:rPr lang="en-US" altLang="ko-KR" sz="1800" dirty="0">
                <a:latin typeface="HY헤드라인M"/>
                <a:ea typeface="HY헤드라인M"/>
              </a:rPr>
              <a:t>)</a:t>
            </a:r>
            <a:r>
              <a:rPr lang="ko-KR" altLang="en-US" sz="1800" dirty="0">
                <a:latin typeface="HY헤드라인M"/>
                <a:ea typeface="HY헤드라인M"/>
              </a:rPr>
              <a:t>발생</a:t>
            </a:r>
            <a:r>
              <a:rPr lang="en-US" altLang="ko-KR" sz="1800" dirty="0">
                <a:latin typeface="HY헤드라인M"/>
                <a:ea typeface="HY헤드라인M"/>
              </a:rPr>
              <a:t> → </a:t>
            </a:r>
            <a:r>
              <a:rPr lang="ko-KR" altLang="en-US" sz="1800" dirty="0">
                <a:latin typeface="HY헤드라인M"/>
                <a:ea typeface="HY헤드라인M"/>
              </a:rPr>
              <a:t>관계자</a:t>
            </a:r>
            <a:r>
              <a:rPr lang="en-US" altLang="ko-KR" sz="1800" dirty="0">
                <a:latin typeface="HY헤드라인M"/>
                <a:ea typeface="HY헤드라인M"/>
              </a:rPr>
              <a:t> </a:t>
            </a:r>
            <a:r>
              <a:rPr lang="ko-KR" altLang="en-US" sz="1800" dirty="0">
                <a:latin typeface="HY헤드라인M"/>
                <a:ea typeface="HY헤드라인M"/>
              </a:rPr>
              <a:t>연락</a:t>
            </a:r>
            <a:r>
              <a:rPr lang="en-US" altLang="ko-KR" sz="1800" dirty="0">
                <a:latin typeface="HY헤드라인M"/>
                <a:ea typeface="HY헤드라인M"/>
              </a:rPr>
              <a:t> → </a:t>
            </a:r>
            <a:r>
              <a:rPr lang="ko-KR" altLang="en-US" sz="1800" dirty="0">
                <a:latin typeface="HY헤드라인M"/>
                <a:ea typeface="HY헤드라인M"/>
              </a:rPr>
              <a:t>종합상황실 보고 →</a:t>
            </a:r>
            <a:r>
              <a:rPr lang="en-US" altLang="ko-KR" sz="1800" dirty="0">
                <a:latin typeface="HY헤드라인M"/>
                <a:ea typeface="HY헤드라인M"/>
              </a:rPr>
              <a:t> </a:t>
            </a:r>
            <a:r>
              <a:rPr lang="ko-KR" altLang="en-US" sz="1800" dirty="0">
                <a:latin typeface="HY헤드라인M"/>
                <a:ea typeface="HY헤드라인M"/>
              </a:rPr>
              <a:t>소방서</a:t>
            </a:r>
            <a:r>
              <a:rPr lang="en-US" altLang="ko-KR" sz="1800" dirty="0">
                <a:latin typeface="HY헤드라인M"/>
                <a:ea typeface="HY헤드라인M"/>
              </a:rPr>
              <a:t> </a:t>
            </a:r>
            <a:r>
              <a:rPr lang="ko-KR" altLang="en-US" sz="1800" dirty="0">
                <a:latin typeface="HY헤드라인M"/>
                <a:ea typeface="HY헤드라인M"/>
              </a:rPr>
              <a:t>및</a:t>
            </a:r>
            <a:r>
              <a:rPr lang="en-US" altLang="ko-KR" sz="1800" dirty="0">
                <a:latin typeface="HY헤드라인M"/>
                <a:ea typeface="HY헤드라인M"/>
              </a:rPr>
              <a:t> 119</a:t>
            </a:r>
            <a:r>
              <a:rPr lang="ko-KR" altLang="en-US" sz="1800" dirty="0">
                <a:latin typeface="HY헤드라인M"/>
                <a:ea typeface="HY헤드라인M"/>
              </a:rPr>
              <a:t>연계</a:t>
            </a:r>
            <a:r>
              <a:rPr lang="en-US" altLang="ko-KR" sz="1800" dirty="0">
                <a:latin typeface="HY헤드라인M"/>
                <a:ea typeface="HY헤드라인M"/>
              </a:rPr>
              <a:t> → </a:t>
            </a:r>
            <a:r>
              <a:rPr lang="ko-KR" altLang="en-US" sz="1800" dirty="0">
                <a:latin typeface="HY헤드라인M"/>
                <a:ea typeface="HY헤드라인M"/>
              </a:rPr>
              <a:t>화재시</a:t>
            </a:r>
            <a:r>
              <a:rPr lang="en-US" altLang="ko-KR" sz="1800" dirty="0">
                <a:latin typeface="HY헤드라인M"/>
                <a:ea typeface="HY헤드라인M"/>
              </a:rPr>
              <a:t> : </a:t>
            </a:r>
            <a:r>
              <a:rPr lang="ko-KR" altLang="en-US" sz="1800" dirty="0">
                <a:latin typeface="HY헤드라인M"/>
                <a:ea typeface="HY헤드라인M"/>
              </a:rPr>
              <a:t>긴급</a:t>
            </a:r>
            <a:r>
              <a:rPr lang="en-US" altLang="ko-KR" sz="1800" dirty="0">
                <a:latin typeface="HY헤드라인M"/>
                <a:ea typeface="HY헤드라인M"/>
              </a:rPr>
              <a:t> </a:t>
            </a:r>
            <a:r>
              <a:rPr lang="ko-KR" altLang="en-US" sz="1800" dirty="0">
                <a:latin typeface="HY헤드라인M"/>
                <a:ea typeface="HY헤드라인M"/>
              </a:rPr>
              <a:t>상황</a:t>
            </a:r>
            <a:r>
              <a:rPr lang="en-US" altLang="ko-KR" sz="1800" dirty="0">
                <a:latin typeface="HY헤드라인M"/>
                <a:ea typeface="HY헤드라인M"/>
              </a:rPr>
              <a:t> </a:t>
            </a:r>
            <a:r>
              <a:rPr lang="ko-KR" altLang="en-US" sz="1800" dirty="0">
                <a:latin typeface="HY헤드라인M"/>
                <a:ea typeface="HY헤드라인M"/>
              </a:rPr>
              <a:t>매뉴얼</a:t>
            </a:r>
            <a:r>
              <a:rPr lang="en-US" altLang="ko-KR" sz="1800" dirty="0">
                <a:latin typeface="HY헤드라인M"/>
                <a:ea typeface="HY헤드라인M"/>
              </a:rPr>
              <a:t> </a:t>
            </a:r>
            <a:r>
              <a:rPr lang="ko-KR" altLang="en-US" sz="1800" dirty="0">
                <a:latin typeface="HY헤드라인M"/>
                <a:ea typeface="HY헤드라인M"/>
              </a:rPr>
              <a:t>대피</a:t>
            </a:r>
            <a:r>
              <a:rPr lang="en-US" altLang="ko-KR" sz="1800" dirty="0">
                <a:latin typeface="HY헤드라인M"/>
                <a:ea typeface="HY헤드라인M"/>
              </a:rPr>
              <a:t>, </a:t>
            </a:r>
            <a:r>
              <a:rPr lang="ko-KR" altLang="en-US" sz="1800" dirty="0">
                <a:latin typeface="HY헤드라인M"/>
                <a:ea typeface="HY헤드라인M"/>
              </a:rPr>
              <a:t>화재진아</a:t>
            </a:r>
            <a:r>
              <a:rPr lang="en-US" altLang="ko-KR" sz="1800" dirty="0">
                <a:latin typeface="HY헤드라인M"/>
                <a:ea typeface="HY헤드라인M"/>
              </a:rPr>
              <a:t> / </a:t>
            </a:r>
            <a:r>
              <a:rPr lang="ko-KR" altLang="en-US" sz="1800" dirty="0">
                <a:latin typeface="HY헤드라인M"/>
                <a:ea typeface="HY헤드라인M"/>
              </a:rPr>
              <a:t>환자</a:t>
            </a:r>
            <a:r>
              <a:rPr lang="en-US" altLang="ko-KR" sz="1800" dirty="0">
                <a:latin typeface="HY헤드라인M"/>
                <a:ea typeface="HY헤드라인M"/>
              </a:rPr>
              <a:t> </a:t>
            </a:r>
            <a:r>
              <a:rPr lang="ko-KR" altLang="en-US" sz="1800" dirty="0">
                <a:latin typeface="HY헤드라인M"/>
                <a:ea typeface="HY헤드라인M"/>
              </a:rPr>
              <a:t>발생</a:t>
            </a:r>
            <a:r>
              <a:rPr lang="en-US" altLang="ko-KR" sz="1800" dirty="0">
                <a:latin typeface="HY헤드라인M"/>
                <a:ea typeface="HY헤드라인M"/>
              </a:rPr>
              <a:t> </a:t>
            </a:r>
            <a:r>
              <a:rPr lang="ko-KR" altLang="en-US" sz="1800" dirty="0">
                <a:latin typeface="HY헤드라인M"/>
                <a:ea typeface="HY헤드라인M"/>
              </a:rPr>
              <a:t>시</a:t>
            </a:r>
            <a:r>
              <a:rPr lang="en-US" altLang="ko-KR" sz="1800" dirty="0">
                <a:latin typeface="HY헤드라인M"/>
                <a:ea typeface="HY헤드라인M"/>
              </a:rPr>
              <a:t> : </a:t>
            </a:r>
            <a:r>
              <a:rPr lang="ko-KR" altLang="en-US" sz="1800" dirty="0">
                <a:latin typeface="HY헤드라인M"/>
                <a:ea typeface="HY헤드라인M"/>
              </a:rPr>
              <a:t>병원</a:t>
            </a:r>
            <a:r>
              <a:rPr lang="en-US" altLang="ko-KR" sz="1800" dirty="0">
                <a:latin typeface="HY헤드라인M"/>
                <a:ea typeface="HY헤드라인M"/>
              </a:rPr>
              <a:t> </a:t>
            </a:r>
            <a:r>
              <a:rPr lang="ko-KR" altLang="en-US" sz="1800" dirty="0">
                <a:latin typeface="HY헤드라인M"/>
                <a:ea typeface="HY헤드라인M"/>
              </a:rPr>
              <a:t>후송</a:t>
            </a:r>
            <a:r>
              <a:rPr lang="en-US" altLang="ko-KR" sz="1800" dirty="0">
                <a:latin typeface="HY헤드라인M"/>
                <a:ea typeface="HY헤드라인M"/>
              </a:rPr>
              <a:t>, </a:t>
            </a:r>
            <a:r>
              <a:rPr lang="ko-KR" altLang="en-US" sz="1800" dirty="0">
                <a:latin typeface="HY헤드라인M"/>
                <a:ea typeface="HY헤드라인M"/>
              </a:rPr>
              <a:t>관람객</a:t>
            </a:r>
            <a:r>
              <a:rPr lang="en-US" altLang="ko-KR" sz="1800" dirty="0">
                <a:latin typeface="HY헤드라인M"/>
                <a:ea typeface="HY헤드라인M"/>
              </a:rPr>
              <a:t> </a:t>
            </a:r>
            <a:r>
              <a:rPr lang="ko-KR" altLang="en-US" sz="1800" dirty="0">
                <a:latin typeface="HY헤드라인M"/>
                <a:ea typeface="HY헤드라인M"/>
              </a:rPr>
              <a:t>동요</a:t>
            </a:r>
            <a:r>
              <a:rPr lang="en-US" altLang="ko-KR" sz="1800" dirty="0">
                <a:latin typeface="HY헤드라인M"/>
                <a:ea typeface="HY헤드라인M"/>
              </a:rPr>
              <a:t> </a:t>
            </a:r>
            <a:r>
              <a:rPr lang="ko-KR" altLang="en-US" sz="1800" dirty="0">
                <a:latin typeface="HY헤드라인M"/>
                <a:ea typeface="HY헤드라인M"/>
              </a:rPr>
              <a:t>방지</a:t>
            </a:r>
            <a:r>
              <a:rPr lang="en-US" altLang="ko-KR" sz="1800" dirty="0">
                <a:latin typeface="HY헤드라인M"/>
                <a:ea typeface="HY헤드라인M"/>
              </a:rPr>
              <a:t> → </a:t>
            </a:r>
            <a:r>
              <a:rPr lang="ko-KR" altLang="en-US" sz="1800" dirty="0">
                <a:latin typeface="HY헤드라인M"/>
                <a:ea typeface="HY헤드라인M"/>
              </a:rPr>
              <a:t>종합상황실</a:t>
            </a:r>
            <a:r>
              <a:rPr lang="en-US" altLang="ko-KR" sz="1800" dirty="0">
                <a:latin typeface="HY헤드라인M"/>
                <a:ea typeface="HY헤드라인M"/>
              </a:rPr>
              <a:t> </a:t>
            </a:r>
            <a:r>
              <a:rPr lang="ko-KR" altLang="en-US" sz="1800" dirty="0">
                <a:latin typeface="HY헤드라인M"/>
                <a:ea typeface="HY헤드라인M"/>
              </a:rPr>
              <a:t>통제</a:t>
            </a:r>
            <a:r>
              <a:rPr lang="en-US" altLang="ko-KR" sz="1800" dirty="0">
                <a:latin typeface="HY헤드라인M"/>
                <a:ea typeface="HY헤드라인M"/>
              </a:rPr>
              <a:t> / </a:t>
            </a:r>
            <a:r>
              <a:rPr lang="ko-KR" altLang="en-US" sz="1800" dirty="0">
                <a:latin typeface="HY헤드라인M"/>
                <a:ea typeface="HY헤드라인M"/>
              </a:rPr>
              <a:t>상황경중에 따라 추가조치</a:t>
            </a:r>
            <a:endParaRPr lang="en-US" altLang="ko-KR" sz="1800" dirty="0">
              <a:latin typeface="HY헤드라인M"/>
              <a:ea typeface="HY헤드라인M"/>
            </a:endParaRPr>
          </a:p>
          <a:p>
            <a:pPr marL="285750" indent="-285750">
              <a:buFont typeface="Arial"/>
            </a:pPr>
            <a:r>
              <a:rPr lang="en-US" altLang="ko-KR" sz="1500" dirty="0">
                <a:latin typeface="+mn-ea"/>
                <a:cs typeface="함초롬돋움"/>
              </a:rPr>
              <a:t>     </a:t>
            </a:r>
            <a:r>
              <a:rPr lang="en-US" altLang="ko-KR" sz="1400" dirty="0"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※</a:t>
            </a:r>
            <a:r>
              <a:rPr lang="ko-KR" altLang="en-US" sz="1400" dirty="0" err="1"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장치연화</a:t>
            </a:r>
            <a:r>
              <a:rPr lang="ko-KR" altLang="en-US" sz="1400" dirty="0"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 효과 예정시간 : 개회식 2022.</a:t>
            </a:r>
            <a:r>
              <a:rPr lang="en-US" altLang="ko-KR" sz="1400" dirty="0"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10.28(15:30),</a:t>
            </a:r>
            <a:r>
              <a:rPr lang="ko-KR" altLang="en-US" sz="1400" dirty="0"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폐회식 2022.</a:t>
            </a:r>
            <a:r>
              <a:rPr lang="en-US" altLang="ko-KR" sz="1400" dirty="0"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10.30(17:00)</a:t>
            </a:r>
          </a:p>
          <a:p>
            <a:pPr marL="285750" indent="-285750">
              <a:buFont typeface="Arial"/>
            </a:pPr>
            <a:endParaRPr lang="ko-KR" altLang="en-US" sz="600" dirty="0">
              <a:latin typeface="맑은 고딕"/>
              <a:ea typeface="맑은 고딕"/>
              <a:cs typeface="맑은 고딕"/>
            </a:endParaRP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연화는 화약류 관리 책임자 주관 하에 발사하고 바람이 강하게 불 경우</a:t>
            </a: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 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사용 중지</a:t>
            </a: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(</a:t>
            </a:r>
            <a:r>
              <a:rPr lang="en-US" altLang="ko-KR" sz="1800" dirty="0" err="1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풍속</a:t>
            </a: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 10m/s </a:t>
            </a:r>
            <a:r>
              <a:rPr lang="en-US" altLang="ko-KR" sz="1800" dirty="0" err="1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이상</a:t>
            </a: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)</a:t>
            </a:r>
            <a:endParaRPr lang="ko-KR" altLang="en-US" sz="1800" dirty="0">
              <a:latin typeface="맑은 고딕" panose="020B0503020000020004" pitchFamily="50" charset="-127"/>
              <a:ea typeface="맑은 고딕" panose="020B0503020000020004" pitchFamily="50" charset="-127"/>
              <a:cs typeface="휴먼명조"/>
            </a:endParaRP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화약류 사용 허가 신청 예정일 : 2022. 10</a:t>
            </a:r>
            <a:endParaRPr lang="en-US" altLang="ko-KR" dirty="0">
              <a:latin typeface="맑은 고딕" panose="020B0503020000020004" pitchFamily="50" charset="-127"/>
              <a:ea typeface="맑은 고딕" panose="020B0503020000020004" pitchFamily="50" charset="-127"/>
              <a:cs typeface="함초롬돋움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6"/>
          <p:cNvSpPr>
            <a:spLocks noChangeArrowheads="1"/>
          </p:cNvSpPr>
          <p:nvPr/>
        </p:nvSpPr>
        <p:spPr>
          <a:xfrm>
            <a:off x="125760" y="-99392"/>
            <a:ext cx="8892480" cy="7056784"/>
          </a:xfrm>
          <a:prstGeom prst="rect">
            <a:avLst/>
          </a:prstGeom>
          <a:solidFill>
            <a:srgbClr val="FFF6DD">
              <a:alpha val="30000"/>
            </a:srgbClr>
          </a:solidFill>
          <a:ln w="12700">
            <a:solidFill>
              <a:schemeClr val="accent4">
                <a:lumMod val="75000"/>
              </a:schemeClr>
            </a:solidFill>
            <a:prstDash val="dash"/>
            <a:miter/>
          </a:ln>
        </p:spPr>
        <p:txBody>
          <a:bodyPr wrap="none" lIns="87275" tIns="43639" rIns="87275" bIns="43639" anchor="ctr"/>
          <a:lstStyle/>
          <a:p>
            <a:pPr algn="just">
              <a:spcBef>
                <a:spcPts val="1000"/>
              </a:spcBef>
            </a:pPr>
            <a:endParaRPr lang="en-US" altLang="ko-KR" dirty="0">
              <a:solidFill>
                <a:srgbClr val="373A4F"/>
              </a:solidFill>
              <a:latin typeface="함초롬돋움"/>
              <a:ea typeface="함초롬돋움"/>
              <a:cs typeface="함초롬돋움"/>
            </a:endParaRPr>
          </a:p>
        </p:txBody>
      </p:sp>
      <p:sp>
        <p:nvSpPr>
          <p:cNvPr id="3" name="TextBox 10"/>
          <p:cNvSpPr txBox="1"/>
          <p:nvPr/>
        </p:nvSpPr>
        <p:spPr>
          <a:xfrm>
            <a:off x="251520" y="332656"/>
            <a:ext cx="8568690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ko-KR" altLang="en-US" b="1" dirty="0">
                <a:latin typeface="HY견고딕"/>
                <a:ea typeface="HY견고딕"/>
                <a:cs typeface="함초롬돋움"/>
              </a:rPr>
              <a:t>▣ 단계별</a:t>
            </a:r>
            <a:r>
              <a:rPr lang="en-US" altLang="ko-KR" b="1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b="1" dirty="0">
                <a:latin typeface="HY견고딕"/>
                <a:ea typeface="HY견고딕"/>
                <a:cs typeface="함초롬돋움"/>
              </a:rPr>
              <a:t>추진방향</a:t>
            </a:r>
            <a:endParaRPr lang="en-US" altLang="ko-KR" dirty="0">
              <a:latin typeface="+mn-ea"/>
              <a:cs typeface="함초롬돋움"/>
            </a:endParaRPr>
          </a:p>
        </p:txBody>
      </p:sp>
      <p:graphicFrame>
        <p:nvGraphicFramePr>
          <p:cNvPr id="4" name="표 3"/>
          <p:cNvGraphicFramePr>
            <a:graphicFrameLocks noGrp="1"/>
          </p:cNvGraphicFramePr>
          <p:nvPr/>
        </p:nvGraphicFramePr>
        <p:xfrm>
          <a:off x="572764" y="787669"/>
          <a:ext cx="8095029" cy="2849529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15319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630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466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err="1">
                          <a:latin typeface="+mn-lt"/>
                        </a:rPr>
                        <a:t>단계</a:t>
                      </a:r>
                      <a:endParaRPr lang="ko-KR" altLang="en-US" sz="16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solidFill>
                      <a:srgbClr val="E6B5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>
                          <a:latin typeface="+mn-lt"/>
                        </a:rPr>
                        <a:t>추진방향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solidFill>
                      <a:srgbClr val="E6B5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0435"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>
                          <a:latin typeface="맑은 고딕"/>
                          <a:ea typeface="맑은 고딕"/>
                          <a:cs typeface="맑은 고딕"/>
                        </a:rPr>
                        <a:t>1단계</a:t>
                      </a:r>
                      <a:endParaRPr lang="ko-KR" altLang="en-US" sz="1600" b="1">
                        <a:latin typeface="맑은 고딕"/>
                        <a:ea typeface="맑은 고딕"/>
                        <a:cs typeface="맑은 고딕"/>
                      </a:endParaRPr>
                    </a:p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>
                          <a:latin typeface="맑은 고딕"/>
                          <a:ea typeface="맑은 고딕"/>
                          <a:cs typeface="맑은 고딕"/>
                        </a:rPr>
                        <a:t>(사전대비)</a:t>
                      </a:r>
                      <a:endParaRPr lang="ko-KR" altLang="en-US" sz="1600" b="1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 algn="l" latinLnBrk="1">
                        <a:lnSpc>
                          <a:spcPct val="140000"/>
                        </a:lnSpc>
                        <a:buFont typeface="Arial"/>
                        <a:buChar char="•"/>
                      </a:pPr>
                      <a:r>
                        <a:rPr lang="ko-KR" altLang="en-US" sz="1600" dirty="0">
                          <a:latin typeface="+mn-lt"/>
                        </a:rPr>
                        <a:t>연막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및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불꽃놀이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사용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전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안전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관리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교육</a:t>
                      </a:r>
                      <a:endParaRPr lang="en-US" altLang="ko-KR" sz="1600" dirty="0">
                        <a:latin typeface="+mn-lt"/>
                      </a:endParaRPr>
                    </a:p>
                    <a:p>
                      <a:pPr marL="285750" indent="-285750" algn="l" latinLnBrk="1">
                        <a:lnSpc>
                          <a:spcPct val="140000"/>
                        </a:lnSpc>
                        <a:buFont typeface="Arial"/>
                        <a:buChar char="•"/>
                      </a:pPr>
                      <a:r>
                        <a:rPr lang="ko-KR" altLang="en-US" sz="1600" dirty="0">
                          <a:latin typeface="+mn-lt"/>
                        </a:rPr>
                        <a:t>개폐막식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연막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및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화약류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사용허가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득</a:t>
                      </a:r>
                      <a:endParaRPr lang="en-US" altLang="ko-KR" sz="1600" dirty="0">
                        <a:latin typeface="+mn-lt"/>
                      </a:endParaRPr>
                    </a:p>
                    <a:p>
                      <a:pPr marL="285750" indent="-285750" algn="l" latinLnBrk="1">
                        <a:lnSpc>
                          <a:spcPct val="140000"/>
                        </a:lnSpc>
                        <a:buFont typeface="Arial"/>
                        <a:buChar char="•"/>
                      </a:pPr>
                      <a:r>
                        <a:rPr lang="ko-KR" altLang="en-US" sz="1600" dirty="0">
                          <a:latin typeface="+mn-lt"/>
                        </a:rPr>
                        <a:t>불꽃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발사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장소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및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방향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사전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협의</a:t>
                      </a:r>
                      <a:r>
                        <a:rPr lang="en-US" altLang="ko-KR" sz="1600" dirty="0">
                          <a:latin typeface="+mn-lt"/>
                        </a:rPr>
                        <a:t>, </a:t>
                      </a:r>
                      <a:r>
                        <a:rPr lang="ko-KR" altLang="en-US" sz="1600" dirty="0">
                          <a:latin typeface="+mn-lt"/>
                        </a:rPr>
                        <a:t>안전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확보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80411"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>
                          <a:latin typeface="맑은 고딕"/>
                          <a:ea typeface="맑은 고딕"/>
                          <a:cs typeface="맑은 고딕"/>
                        </a:rPr>
                        <a:t>2단계</a:t>
                      </a:r>
                    </a:p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>
                          <a:latin typeface="맑은 고딕"/>
                          <a:ea typeface="맑은 고딕"/>
                          <a:cs typeface="맑은 고딕"/>
                        </a:rPr>
                        <a:t>(진행시)</a:t>
                      </a:r>
                      <a:endParaRPr lang="ko-KR" altLang="en-US" sz="1600" b="1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 algn="l" latinLnBrk="1">
                        <a:lnSpc>
                          <a:spcPct val="140000"/>
                        </a:lnSpc>
                        <a:buFont typeface="Arial"/>
                        <a:buChar char="•"/>
                      </a:pPr>
                      <a:r>
                        <a:rPr lang="ko-KR" altLang="en-US" sz="1600" dirty="0">
                          <a:latin typeface="+mn-lt"/>
                        </a:rPr>
                        <a:t>사전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안전요원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배치</a:t>
                      </a:r>
                      <a:endParaRPr lang="en-US" altLang="ko-KR" sz="1600" dirty="0">
                        <a:latin typeface="+mn-lt"/>
                      </a:endParaRPr>
                    </a:p>
                    <a:p>
                      <a:pPr marL="285750" indent="-285750" algn="l" latinLnBrk="1">
                        <a:lnSpc>
                          <a:spcPct val="140000"/>
                        </a:lnSpc>
                        <a:buFont typeface="Arial"/>
                        <a:buChar char="•"/>
                      </a:pPr>
                      <a:r>
                        <a:rPr lang="ko-KR" altLang="en-US" sz="1600" dirty="0">
                          <a:latin typeface="+mn-lt"/>
                        </a:rPr>
                        <a:t>구급차</a:t>
                      </a:r>
                      <a:r>
                        <a:rPr lang="en-US" altLang="ko-KR" sz="1600" dirty="0">
                          <a:latin typeface="+mn-lt"/>
                        </a:rPr>
                        <a:t>, </a:t>
                      </a:r>
                      <a:r>
                        <a:rPr lang="ko-KR" altLang="en-US" sz="1600" dirty="0">
                          <a:latin typeface="+mn-lt"/>
                        </a:rPr>
                        <a:t>구조차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등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배치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만일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사태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대비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24489"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>
                          <a:latin typeface="맑은 고딕"/>
                          <a:ea typeface="맑은 고딕"/>
                          <a:cs typeface="맑은 고딕"/>
                        </a:rPr>
                        <a:t>3단계(행사후)</a:t>
                      </a:r>
                      <a:endParaRPr lang="ko-KR" altLang="en-US" sz="1600" b="1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 latinLnBrk="1">
                        <a:lnSpc>
                          <a:spcPct val="140000"/>
                        </a:lnSpc>
                        <a:buFont typeface="Arial"/>
                        <a:buChar char="•"/>
                      </a:pPr>
                      <a:r>
                        <a:rPr lang="ko-KR" altLang="en-US" sz="1600" dirty="0">
                          <a:latin typeface="+mn-lt"/>
                        </a:rPr>
                        <a:t>불발된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화약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점검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등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주변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사후처리</a:t>
                      </a:r>
                      <a:r>
                        <a:rPr lang="en-US" altLang="ko-KR" sz="1600" dirty="0">
                          <a:latin typeface="+mn-lt"/>
                        </a:rPr>
                        <a:t> </a:t>
                      </a:r>
                      <a:r>
                        <a:rPr lang="ko-KR" altLang="en-US" sz="1600" dirty="0">
                          <a:latin typeface="+mn-lt"/>
                        </a:rPr>
                        <a:t>철저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TextBox 10"/>
          <p:cNvSpPr txBox="1"/>
          <p:nvPr/>
        </p:nvSpPr>
        <p:spPr>
          <a:xfrm>
            <a:off x="251520" y="3879131"/>
            <a:ext cx="8568690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ko-KR" altLang="en-US" b="1" dirty="0">
                <a:latin typeface="HY견고딕"/>
                <a:ea typeface="HY견고딕"/>
                <a:cs typeface="함초롬돋움"/>
              </a:rPr>
              <a:t>▣ 비상연락처</a:t>
            </a:r>
            <a:endParaRPr lang="en-US" altLang="ko-KR" dirty="0">
              <a:latin typeface="+mn-ea"/>
              <a:cs typeface="함초롬돋움"/>
            </a:endParaRPr>
          </a:p>
        </p:txBody>
      </p:sp>
      <p:graphicFrame>
        <p:nvGraphicFramePr>
          <p:cNvPr id="6" name="표 3"/>
          <p:cNvGraphicFramePr>
            <a:graphicFrameLocks noGrp="1"/>
          </p:cNvGraphicFramePr>
          <p:nvPr/>
        </p:nvGraphicFramePr>
        <p:xfrm>
          <a:off x="572764" y="4334144"/>
          <a:ext cx="8095030" cy="2011680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22847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051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57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>
                          <a:latin typeface="+mn-lt"/>
                        </a:rPr>
                        <a:t>소속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solidFill>
                      <a:srgbClr val="E6B5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>
                          <a:latin typeface="+mn-lt"/>
                        </a:rPr>
                        <a:t>성명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solidFill>
                      <a:srgbClr val="E6B5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>
                          <a:latin typeface="+mn-lt"/>
                        </a:rPr>
                        <a:t>연락처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solidFill>
                      <a:srgbClr val="E6B5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>
                          <a:latin typeface="+mn-lt"/>
                        </a:rPr>
                        <a:t>비고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solidFill>
                      <a:srgbClr val="E6B5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>
                          <a:latin typeface="맑은 고딕"/>
                          <a:ea typeface="맑은 고딕"/>
                          <a:cs typeface="맑은 고딕"/>
                        </a:rPr>
                        <a:t>운영지원</a:t>
                      </a:r>
                      <a:r>
                        <a:rPr lang="en-US" altLang="ko-KR" sz="1600">
                          <a:latin typeface="맑은 고딕"/>
                          <a:ea typeface="맑은 고딕"/>
                          <a:cs typeface="맑은 고딕"/>
                        </a:rPr>
                        <a:t> </a:t>
                      </a:r>
                      <a:r>
                        <a:rPr lang="ko-KR" altLang="en-US" sz="1600">
                          <a:latin typeface="맑은 고딕"/>
                          <a:ea typeface="맑은 고딕"/>
                          <a:cs typeface="맑은 고딕"/>
                        </a:rPr>
                        <a:t>총괄</a:t>
                      </a:r>
                      <a:endParaRPr lang="ko-KR" altLang="en-US" sz="16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 algn="ctr" latinLnBrk="1">
                        <a:lnSpc>
                          <a:spcPct val="100000"/>
                        </a:lnSpc>
                        <a:buFont typeface="Arial"/>
                      </a:pPr>
                      <a:r>
                        <a:rPr lang="ko-KR" altLang="en-US" sz="1600" dirty="0">
                          <a:latin typeface="+mn-lt"/>
                        </a:rPr>
                        <a:t>김성현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 algn="ctr" latinLnBrk="1">
                        <a:lnSpc>
                          <a:spcPct val="100000"/>
                        </a:lnSpc>
                        <a:buFont typeface="Arial"/>
                      </a:pPr>
                      <a:r>
                        <a:rPr lang="en-US" altLang="ko-KR" sz="1600" dirty="0">
                          <a:latin typeface="+mn-lt"/>
                        </a:rPr>
                        <a:t>010-4692-4206</a:t>
                      </a:r>
                      <a:endParaRPr lang="ko-KR" altLang="en-US" sz="16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 algn="ctr" latinLnBrk="1">
                        <a:lnSpc>
                          <a:spcPct val="100000"/>
                        </a:lnSpc>
                        <a:buFont typeface="Arial"/>
                      </a:pPr>
                      <a:r>
                        <a:rPr lang="ko-KR" altLang="en-US" sz="1600" dirty="0">
                          <a:latin typeface="+mn-lt"/>
                        </a:rPr>
                        <a:t>총감독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>
                          <a:latin typeface="맑은 고딕"/>
                          <a:ea typeface="맑은 고딕"/>
                          <a:cs typeface="맑은 고딕"/>
                        </a:rPr>
                        <a:t>운영지원</a:t>
                      </a:r>
                      <a:r>
                        <a:rPr lang="en-US" altLang="ko-KR" sz="1600">
                          <a:latin typeface="맑은 고딕"/>
                          <a:ea typeface="맑은 고딕"/>
                          <a:cs typeface="맑은 고딕"/>
                        </a:rPr>
                        <a:t> </a:t>
                      </a:r>
                      <a:r>
                        <a:rPr lang="ko-KR" altLang="en-US" sz="1600">
                          <a:latin typeface="맑은 고딕"/>
                          <a:ea typeface="맑은 고딕"/>
                          <a:cs typeface="맑은 고딕"/>
                        </a:rPr>
                        <a:t>이벤트</a:t>
                      </a:r>
                      <a:r>
                        <a:rPr lang="en-US" altLang="ko-KR" sz="1600">
                          <a:latin typeface="맑은 고딕"/>
                          <a:ea typeface="맑은 고딕"/>
                          <a:cs typeface="맑은 고딕"/>
                        </a:rPr>
                        <a:t> </a:t>
                      </a:r>
                      <a:r>
                        <a:rPr lang="ko-KR" altLang="en-US" sz="1600">
                          <a:latin typeface="맑은 고딕"/>
                          <a:ea typeface="맑은 고딕"/>
                          <a:cs typeface="맑은 고딕"/>
                        </a:rPr>
                        <a:t>운영</a:t>
                      </a:r>
                      <a:endParaRPr lang="ko-KR" altLang="en-US" sz="16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 algn="ctr" latinLnBrk="1">
                        <a:lnSpc>
                          <a:spcPct val="100000"/>
                        </a:lnSpc>
                        <a:buFont typeface="Arial"/>
                      </a:pPr>
                      <a:r>
                        <a:rPr lang="ko-KR" altLang="en-US" sz="1600" dirty="0">
                          <a:latin typeface="+mn-lt"/>
                        </a:rPr>
                        <a:t>강승태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 algn="ctr" latinLnBrk="1">
                        <a:lnSpc>
                          <a:spcPct val="100000"/>
                        </a:lnSpc>
                        <a:buFont typeface="Arial"/>
                      </a:pPr>
                      <a:r>
                        <a:rPr lang="en-US" altLang="ko-KR" sz="1600" dirty="0">
                          <a:latin typeface="+mn-lt"/>
                        </a:rPr>
                        <a:t>010-3112-3454</a:t>
                      </a:r>
                      <a:endParaRPr lang="ko-KR" altLang="en-US" sz="16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 algn="ctr" latinLnBrk="1">
                        <a:lnSpc>
                          <a:spcPct val="100000"/>
                        </a:lnSpc>
                        <a:buFont typeface="Arial"/>
                      </a:pPr>
                      <a:r>
                        <a:rPr lang="ko-KR" altLang="en-US" sz="1600" dirty="0">
                          <a:latin typeface="+mn-lt"/>
                        </a:rPr>
                        <a:t>연출감독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>
                          <a:latin typeface="맑은 고딕"/>
                          <a:ea typeface="맑은 고딕"/>
                          <a:cs typeface="맑은 고딕"/>
                        </a:rPr>
                        <a:t>방송</a:t>
                      </a:r>
                      <a:r>
                        <a:rPr lang="en-US" altLang="ko-KR" sz="1600">
                          <a:latin typeface="맑은 고딕"/>
                          <a:ea typeface="맑은 고딕"/>
                          <a:cs typeface="맑은 고딕"/>
                        </a:rPr>
                        <a:t>(</a:t>
                      </a:r>
                      <a:r>
                        <a:rPr lang="ko-KR" altLang="en-US" sz="1600">
                          <a:latin typeface="맑은 고딕"/>
                          <a:ea typeface="맑은 고딕"/>
                          <a:cs typeface="맑은 고딕"/>
                        </a:rPr>
                        <a:t>운영</a:t>
                      </a:r>
                      <a:r>
                        <a:rPr lang="en-US" altLang="ko-KR" sz="1600">
                          <a:latin typeface="맑은 고딕"/>
                          <a:ea typeface="맑은 고딕"/>
                          <a:cs typeface="맑은 고딕"/>
                        </a:rPr>
                        <a:t> </a:t>
                      </a:r>
                      <a:r>
                        <a:rPr lang="ko-KR" altLang="en-US" sz="1600">
                          <a:latin typeface="맑은 고딕"/>
                          <a:ea typeface="맑은 고딕"/>
                          <a:cs typeface="맑은 고딕"/>
                        </a:rPr>
                        <a:t>이벤트</a:t>
                      </a:r>
                      <a:r>
                        <a:rPr lang="en-US" altLang="ko-KR" sz="1600">
                          <a:latin typeface="맑은 고딕"/>
                          <a:ea typeface="맑은 고딕"/>
                          <a:cs typeface="맑은 고딕"/>
                        </a:rPr>
                        <a:t> </a:t>
                      </a:r>
                      <a:r>
                        <a:rPr lang="ko-KR" altLang="en-US" sz="1600">
                          <a:latin typeface="맑은 고딕"/>
                          <a:ea typeface="맑은 고딕"/>
                          <a:cs typeface="맑은 고딕"/>
                        </a:rPr>
                        <a:t>대행</a:t>
                      </a:r>
                      <a:r>
                        <a:rPr lang="en-US" altLang="ko-KR" sz="1600">
                          <a:latin typeface="맑은 고딕"/>
                          <a:ea typeface="맑은 고딕"/>
                          <a:cs typeface="맑은 고딕"/>
                        </a:rPr>
                        <a:t>)</a:t>
                      </a:r>
                      <a:endParaRPr lang="ko-KR" altLang="en-US" sz="16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 algn="ctr" latinLnBrk="1">
                        <a:lnSpc>
                          <a:spcPct val="100000"/>
                        </a:lnSpc>
                        <a:buFont typeface="Arial"/>
                      </a:pPr>
                      <a:r>
                        <a:rPr lang="ko-KR" altLang="en-US" sz="1600" dirty="0">
                          <a:latin typeface="+mn-lt"/>
                        </a:rPr>
                        <a:t>고성엽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 algn="ctr" latinLnBrk="1">
                        <a:lnSpc>
                          <a:spcPct val="100000"/>
                        </a:lnSpc>
                        <a:buFont typeface="Arial"/>
                      </a:pPr>
                      <a:r>
                        <a:rPr lang="en-US" altLang="ko-KR" sz="1600" dirty="0">
                          <a:latin typeface="+mn-lt"/>
                        </a:rPr>
                        <a:t>010-4691-0034</a:t>
                      </a:r>
                      <a:endParaRPr lang="ko-KR" altLang="en-US" sz="16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 algn="ctr" latinLnBrk="1">
                        <a:lnSpc>
                          <a:spcPct val="100000"/>
                        </a:lnSpc>
                        <a:buFont typeface="Arial"/>
                      </a:pPr>
                      <a:r>
                        <a:rPr lang="ko-KR" altLang="en-US" sz="1600" dirty="0">
                          <a:latin typeface="+mn-lt"/>
                        </a:rPr>
                        <a:t>총괄</a:t>
                      </a:r>
                      <a:r>
                        <a:rPr lang="en-US" altLang="ko-KR" sz="1600" dirty="0">
                          <a:latin typeface="+mn-lt"/>
                        </a:rPr>
                        <a:t>PM</a:t>
                      </a:r>
                      <a:endParaRPr lang="ko-KR" altLang="en-US" sz="16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>
                          <a:latin typeface="+mn-lt"/>
                        </a:rPr>
                        <a:t>시스템운영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 algn="ctr" latinLnBrk="1">
                        <a:lnSpc>
                          <a:spcPct val="100000"/>
                        </a:lnSpc>
                        <a:buFont typeface="Arial"/>
                      </a:pPr>
                      <a:r>
                        <a:rPr lang="ko-KR" altLang="en-US" sz="1600" dirty="0">
                          <a:latin typeface="+mn-lt"/>
                        </a:rPr>
                        <a:t>정인택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 algn="ctr" latinLnBrk="1">
                        <a:lnSpc>
                          <a:spcPct val="100000"/>
                        </a:lnSpc>
                        <a:buFont typeface="Arial"/>
                      </a:pPr>
                      <a:r>
                        <a:rPr lang="en-US" altLang="ko-KR" sz="1600" dirty="0">
                          <a:latin typeface="+mn-lt"/>
                        </a:rPr>
                        <a:t>010-5152-4949</a:t>
                      </a:r>
                      <a:endParaRPr lang="ko-KR" altLang="en-US" sz="16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 algn="ctr" latinLnBrk="1">
                        <a:lnSpc>
                          <a:spcPct val="100000"/>
                        </a:lnSpc>
                        <a:buFont typeface="Arial"/>
                      </a:pPr>
                      <a:r>
                        <a:rPr lang="ko-KR" altLang="en-US" sz="1600" dirty="0">
                          <a:latin typeface="+mn-lt"/>
                        </a:rPr>
                        <a:t>시스템감독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>
                          <a:latin typeface="+mn-lt"/>
                        </a:rPr>
                        <a:t>(</a:t>
                      </a:r>
                      <a:r>
                        <a:rPr lang="ko-KR" altLang="en-US" sz="1600" dirty="0">
                          <a:latin typeface="+mn-lt"/>
                        </a:rPr>
                        <a:t>주</a:t>
                      </a:r>
                      <a:r>
                        <a:rPr lang="en-US" altLang="ko-KR" sz="1600" dirty="0">
                          <a:latin typeface="+mn-lt"/>
                        </a:rPr>
                        <a:t>)</a:t>
                      </a:r>
                      <a:r>
                        <a:rPr lang="ko-KR" altLang="en-US" sz="1600" dirty="0">
                          <a:latin typeface="+mn-lt"/>
                        </a:rPr>
                        <a:t>써포트코리아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 algn="ctr" latinLnBrk="1">
                        <a:buFont typeface="Arial"/>
                      </a:pPr>
                      <a:r>
                        <a:rPr lang="ko-KR" altLang="en-US" sz="1600" dirty="0">
                          <a:latin typeface="+mn-lt"/>
                        </a:rPr>
                        <a:t>양재영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 algn="ctr" latinLnBrk="1">
                        <a:buFont typeface="Arial"/>
                      </a:pPr>
                      <a:r>
                        <a:rPr lang="en-US" altLang="ko-KR" sz="1600" dirty="0">
                          <a:latin typeface="+mn-lt"/>
                        </a:rPr>
                        <a:t>010-2697-7801</a:t>
                      </a:r>
                      <a:endParaRPr lang="ko-KR" altLang="en-US" sz="16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 algn="ctr" latinLnBrk="1">
                        <a:buFont typeface="Arial"/>
                      </a:pPr>
                      <a:r>
                        <a:rPr lang="ko-KR" altLang="en-US" sz="1600" dirty="0">
                          <a:latin typeface="+mn-lt"/>
                        </a:rPr>
                        <a:t>특수효과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/>
    </mc:Choice>
    <mc:Fallback xmlns:dsp="http://schemas.microsoft.com/office/drawing/2008/diagram" xmlns:dgm="http://schemas.openxmlformats.org/drawingml/2006/diagram" xmlns:c="http://schemas.openxmlformats.org/drawingml/2006/chart" xmlns="">
      <p:transition xmlns:mc="http://schemas.openxmlformats.org/markup-compatibility/2006" xmlns:hp="http://schemas.haansoft.com/office/presentation/8.0" mc:Ignorable="hp" hp:hslDur="750">
        <p:fade/>
      </p:transition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6"/>
          <p:cNvSpPr>
            <a:spLocks noChangeArrowheads="1"/>
          </p:cNvSpPr>
          <p:nvPr/>
        </p:nvSpPr>
        <p:spPr>
          <a:xfrm>
            <a:off x="125760" y="-99392"/>
            <a:ext cx="8892480" cy="7056784"/>
          </a:xfrm>
          <a:prstGeom prst="rect">
            <a:avLst/>
          </a:prstGeom>
          <a:solidFill>
            <a:srgbClr val="FFF6DD">
              <a:alpha val="30000"/>
            </a:srgbClr>
          </a:solidFill>
          <a:ln w="12700">
            <a:solidFill>
              <a:schemeClr val="accent4">
                <a:lumMod val="75000"/>
              </a:schemeClr>
            </a:solidFill>
            <a:prstDash val="dash"/>
            <a:miter/>
          </a:ln>
        </p:spPr>
        <p:txBody>
          <a:bodyPr wrap="none" lIns="87275" tIns="43639" rIns="87275" bIns="43639" anchor="ctr"/>
          <a:lstStyle/>
          <a:p>
            <a:pPr algn="just">
              <a:spcBef>
                <a:spcPts val="1000"/>
              </a:spcBef>
            </a:pPr>
            <a:endParaRPr lang="en-US" altLang="ko-KR" dirty="0">
              <a:solidFill>
                <a:srgbClr val="373A4F"/>
              </a:solidFill>
              <a:latin typeface="함초롬돋움"/>
              <a:ea typeface="함초롬돋움"/>
              <a:cs typeface="함초롬돋움"/>
            </a:endParaRPr>
          </a:p>
        </p:txBody>
      </p:sp>
      <p:sp>
        <p:nvSpPr>
          <p:cNvPr id="3" name="TextBox 10"/>
          <p:cNvSpPr txBox="1"/>
          <p:nvPr/>
        </p:nvSpPr>
        <p:spPr>
          <a:xfrm>
            <a:off x="251520" y="332656"/>
            <a:ext cx="8568690" cy="5503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ko-KR" altLang="en-US" b="1" dirty="0">
                <a:latin typeface="HY견고딕"/>
                <a:ea typeface="HY견고딕"/>
                <a:cs typeface="함초롬돋움"/>
              </a:rPr>
              <a:t>⑥ 관람객</a:t>
            </a:r>
            <a:r>
              <a:rPr lang="en-US" altLang="ko-KR" b="1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b="1" dirty="0">
                <a:latin typeface="HY견고딕"/>
                <a:ea typeface="HY견고딕"/>
                <a:cs typeface="함초롬돋움"/>
              </a:rPr>
              <a:t>안전사고</a:t>
            </a:r>
            <a:r>
              <a:rPr lang="en-US" altLang="ko-KR" b="1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b="1" dirty="0">
                <a:latin typeface="HY견고딕"/>
                <a:ea typeface="HY견고딕"/>
                <a:cs typeface="함초롬돋움"/>
              </a:rPr>
              <a:t>대책</a:t>
            </a:r>
            <a:endParaRPr lang="en-US" altLang="ko-KR" b="1" dirty="0">
              <a:latin typeface="HY견고딕"/>
              <a:ea typeface="HY견고딕"/>
              <a:cs typeface="함초롬돋움"/>
            </a:endParaRPr>
          </a:p>
          <a:p>
            <a:pPr lvl="0"/>
            <a:endParaRPr lang="en-US" altLang="ko-KR" sz="600" b="1" dirty="0">
              <a:latin typeface="HY견고딕"/>
              <a:ea typeface="HY견고딕"/>
              <a:cs typeface="함초롬돋움"/>
            </a:endParaRPr>
          </a:p>
          <a:p>
            <a:pPr lvl="0"/>
            <a:r>
              <a:rPr lang="en-US" altLang="ko-KR" b="1" dirty="0">
                <a:latin typeface="HY견고딕"/>
                <a:ea typeface="HY견고딕"/>
                <a:cs typeface="함초롬돋움"/>
              </a:rPr>
              <a:t>  ⊙</a:t>
            </a:r>
            <a:r>
              <a:rPr lang="ko-KR" altLang="en-US" b="1" dirty="0">
                <a:latin typeface="HY견고딕"/>
                <a:ea typeface="HY견고딕"/>
                <a:cs typeface="함초롬돋움"/>
              </a:rPr>
              <a:t>추진방향</a:t>
            </a:r>
            <a:endParaRPr lang="en-US" altLang="ko-KR" b="1" dirty="0">
              <a:latin typeface="HY견고딕"/>
              <a:ea typeface="HY견고딕"/>
              <a:cs typeface="함초롬돋움"/>
            </a:endParaRPr>
          </a:p>
          <a:p>
            <a:pPr marL="285750" indent="-285750">
              <a:lnSpc>
                <a:spcPct val="140000"/>
              </a:lnSpc>
              <a:buFont typeface="Arial"/>
              <a:buChar char="•"/>
            </a:pP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/>
              </a:rPr>
              <a:t>행사기간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/>
              </a:rPr>
              <a:t> 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관람객 및 </a:t>
            </a:r>
            <a:r>
              <a:rPr lang="ko-KR" altLang="en-US" sz="1800" dirty="0" err="1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체험객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 사고 시 돌발 상황에 대한 대처방안</a:t>
            </a:r>
            <a:endParaRPr lang="en-US" altLang="ko-KR" dirty="0">
              <a:latin typeface="맑은 고딕" panose="020B0503020000020004" pitchFamily="50" charset="-127"/>
              <a:ea typeface="맑은 고딕" panose="020B0503020000020004" pitchFamily="50" charset="-127"/>
              <a:cs typeface="함초롬돋움"/>
            </a:endParaRPr>
          </a:p>
          <a:p>
            <a:pPr marL="285750" indent="-285750">
              <a:lnSpc>
                <a:spcPct val="140000"/>
              </a:lnSpc>
              <a:buFont typeface="Arial"/>
              <a:buChar char="•"/>
            </a:pP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응급환자 발생에 대비한 </a:t>
            </a:r>
            <a:r>
              <a:rPr lang="ko-KR" altLang="en-US" sz="1800" dirty="0" err="1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후송병원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 지정 운영</a:t>
            </a:r>
          </a:p>
          <a:p>
            <a:pPr marL="285750" indent="-285750">
              <a:lnSpc>
                <a:spcPct val="140000"/>
              </a:lnSpc>
              <a:buFont typeface="Arial"/>
              <a:buChar char="•"/>
            </a:pP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비상연락망 구축으로 종합상황실 보고체계 확립</a:t>
            </a:r>
            <a:endParaRPr lang="en-US" altLang="ko-KR" dirty="0">
              <a:latin typeface="맑은 고딕" panose="020B0503020000020004" pitchFamily="50" charset="-127"/>
              <a:ea typeface="맑은 고딕" panose="020B0503020000020004" pitchFamily="50" charset="-127"/>
              <a:cs typeface="함초롬돋움"/>
            </a:endParaRPr>
          </a:p>
          <a:p>
            <a:pPr marL="285750" indent="-285750">
              <a:buFont typeface="Arial"/>
              <a:buChar char="•"/>
            </a:pPr>
            <a:endParaRPr lang="en-US" altLang="ko-KR" dirty="0">
              <a:latin typeface="+mn-ea"/>
              <a:cs typeface="함초롬돋움"/>
            </a:endParaRPr>
          </a:p>
          <a:p>
            <a:pPr marL="285750" indent="-285750">
              <a:buFont typeface="Arial"/>
              <a:buChar char="•"/>
            </a:pPr>
            <a:endParaRPr lang="en-US" altLang="ko-KR" dirty="0">
              <a:latin typeface="+mn-ea"/>
              <a:cs typeface="함초롬돋움"/>
            </a:endParaRPr>
          </a:p>
          <a:p>
            <a:pPr marL="285750" indent="-285750">
              <a:buFont typeface="Arial"/>
            </a:pPr>
            <a:r>
              <a:rPr lang="en-US" altLang="ko-KR" sz="1800" b="1" dirty="0">
                <a:latin typeface="HY견고딕"/>
                <a:ea typeface="HY견고딕"/>
                <a:cs typeface="함초롬돋움"/>
              </a:rPr>
              <a:t>  ⊙</a:t>
            </a:r>
            <a:r>
              <a:rPr lang="ko-KR" altLang="en-US" sz="1800" b="1" dirty="0">
                <a:latin typeface="HY견고딕"/>
                <a:ea typeface="HY견고딕"/>
                <a:cs typeface="함초롬돋움"/>
              </a:rPr>
              <a:t>사고유형</a:t>
            </a:r>
            <a:endParaRPr lang="en-US" altLang="ko-KR" dirty="0">
              <a:latin typeface="+mn-ea"/>
              <a:cs typeface="함초롬돋움"/>
            </a:endParaRPr>
          </a:p>
          <a:p>
            <a:pPr marL="285750" indent="-285750">
              <a:lnSpc>
                <a:spcPct val="140000"/>
              </a:lnSpc>
              <a:buFont typeface="Arial"/>
              <a:buChar char="•"/>
            </a:pP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강창학종합경기장내 관람객 및 </a:t>
            </a:r>
            <a:r>
              <a:rPr lang="ko-KR" altLang="en-US" sz="1800" dirty="0" err="1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체험객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 사고 발생시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(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사망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,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중상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,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경미한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부상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)</a:t>
            </a:r>
            <a:endParaRPr lang="ko-KR" altLang="en-US" sz="1400" dirty="0">
              <a:latin typeface="맑은 고딕" panose="020B0503020000020004" pitchFamily="50" charset="-127"/>
              <a:ea typeface="맑은 고딕" panose="020B0503020000020004" pitchFamily="50" charset="-127"/>
              <a:cs typeface="휴먼명조"/>
            </a:endParaRPr>
          </a:p>
          <a:p>
            <a:pPr marL="285750" indent="-285750">
              <a:lnSpc>
                <a:spcPct val="140000"/>
              </a:lnSpc>
              <a:buFont typeface="Arial"/>
              <a:buChar char="•"/>
            </a:pP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이벤트 및 체험행사 등 관람객 집중으로 인한 </a:t>
            </a:r>
            <a:r>
              <a:rPr lang="ko-KR" altLang="en-US" sz="1800" dirty="0" err="1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관람사고</a:t>
            </a:r>
            <a:endParaRPr lang="ko-KR" altLang="en-US" sz="1800" dirty="0">
              <a:latin typeface="맑은 고딕" panose="020B0503020000020004" pitchFamily="50" charset="-127"/>
              <a:ea typeface="맑은 고딕" panose="020B0503020000020004" pitchFamily="50" charset="-127"/>
              <a:cs typeface="휴먼명조"/>
            </a:endParaRPr>
          </a:p>
          <a:p>
            <a:pPr marL="285750" indent="-285750">
              <a:lnSpc>
                <a:spcPct val="140000"/>
              </a:lnSpc>
              <a:buFont typeface="Arial"/>
              <a:buChar char="•"/>
            </a:pP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강창학종합경기장내 돌출된 시설물 등에 의해 넘어짐에 따른 부상</a:t>
            </a:r>
          </a:p>
          <a:p>
            <a:pPr marL="285750" indent="-285750">
              <a:buFont typeface="Arial"/>
              <a:buChar char="•"/>
            </a:pPr>
            <a:endParaRPr lang="en-US" altLang="ko-KR" sz="1800" b="1" dirty="0">
              <a:latin typeface="HY견고딕"/>
              <a:ea typeface="HY견고딕"/>
              <a:cs typeface="함초롬돋움"/>
            </a:endParaRPr>
          </a:p>
          <a:p>
            <a:pPr marL="285750" indent="-285750">
              <a:buFont typeface="Arial"/>
              <a:buChar char="•"/>
            </a:pPr>
            <a:endParaRPr lang="en-US" altLang="ko-KR" sz="1800" b="1" dirty="0">
              <a:latin typeface="HY견고딕"/>
              <a:ea typeface="HY견고딕"/>
              <a:cs typeface="함초롬돋움"/>
            </a:endParaRPr>
          </a:p>
          <a:p>
            <a:pPr marL="285750" indent="-285750">
              <a:buFont typeface="Arial"/>
            </a:pPr>
            <a:r>
              <a:rPr lang="en-US" altLang="ko-KR" sz="1800" b="1" dirty="0">
                <a:latin typeface="HY견고딕"/>
                <a:ea typeface="HY견고딕"/>
                <a:cs typeface="함초롬돋움"/>
              </a:rPr>
              <a:t>  ⊙</a:t>
            </a:r>
            <a:r>
              <a:rPr lang="ko-KR" altLang="en-US" sz="1800" b="1" dirty="0">
                <a:latin typeface="HY견고딕"/>
                <a:ea typeface="HY견고딕"/>
                <a:cs typeface="함초롬돋움"/>
              </a:rPr>
              <a:t>대처방안</a:t>
            </a:r>
            <a:endParaRPr lang="en-US" altLang="ko-KR" sz="1800" b="1" dirty="0">
              <a:latin typeface="HY견고딕"/>
              <a:ea typeface="HY견고딕"/>
              <a:cs typeface="함초롬돋움"/>
            </a:endParaRPr>
          </a:p>
          <a:p>
            <a:pPr marL="285750" indent="-285750">
              <a:lnSpc>
                <a:spcPct val="140000"/>
              </a:lnSpc>
              <a:buFont typeface="Arial"/>
              <a:buChar char="•"/>
            </a:pPr>
            <a:r>
              <a:rPr lang="ko-KR" altLang="en-US" sz="1800" dirty="0">
                <a:latin typeface="HY헤드라인M"/>
                <a:ea typeface="HY헤드라인M"/>
              </a:rPr>
              <a:t>사고발생</a:t>
            </a:r>
            <a:r>
              <a:rPr lang="en-US" altLang="ko-KR" sz="1800" dirty="0">
                <a:latin typeface="HY헤드라인M"/>
                <a:ea typeface="HY헤드라인M"/>
              </a:rPr>
              <a:t> → </a:t>
            </a:r>
            <a:r>
              <a:rPr lang="ko-KR" altLang="en-US" sz="1800" dirty="0">
                <a:latin typeface="HY헤드라인M"/>
                <a:ea typeface="HY헤드라인M"/>
              </a:rPr>
              <a:t>응급환자</a:t>
            </a:r>
            <a:r>
              <a:rPr lang="en-US" altLang="ko-KR" sz="1800" dirty="0">
                <a:latin typeface="HY헤드라인M"/>
                <a:ea typeface="HY헤드라인M"/>
              </a:rPr>
              <a:t> </a:t>
            </a:r>
            <a:r>
              <a:rPr lang="ko-KR" altLang="en-US" sz="1800" dirty="0">
                <a:latin typeface="HY헤드라인M"/>
                <a:ea typeface="HY헤드라인M"/>
              </a:rPr>
              <a:t>발생</a:t>
            </a:r>
            <a:r>
              <a:rPr lang="en-US" altLang="ko-KR" sz="1800" dirty="0">
                <a:latin typeface="HY헤드라인M"/>
                <a:ea typeface="HY헤드라인M"/>
              </a:rPr>
              <a:t> </a:t>
            </a:r>
            <a:r>
              <a:rPr lang="ko-KR" altLang="en-US" sz="1800" dirty="0">
                <a:latin typeface="HY헤드라인M"/>
                <a:ea typeface="HY헤드라인M"/>
              </a:rPr>
              <a:t>시</a:t>
            </a:r>
            <a:r>
              <a:rPr lang="en-US" altLang="ko-KR" sz="1800" dirty="0">
                <a:latin typeface="HY헤드라인M"/>
                <a:ea typeface="HY헤드라인M"/>
              </a:rPr>
              <a:t> </a:t>
            </a:r>
            <a:r>
              <a:rPr lang="ko-KR" altLang="en-US" sz="1800" dirty="0">
                <a:latin typeface="HY헤드라인M"/>
                <a:ea typeface="HY헤드라인M"/>
              </a:rPr>
              <a:t>구급차</a:t>
            </a:r>
            <a:r>
              <a:rPr lang="en-US" altLang="ko-KR" sz="1800" dirty="0">
                <a:latin typeface="HY헤드라인M"/>
                <a:ea typeface="HY헤드라인M"/>
              </a:rPr>
              <a:t> </a:t>
            </a:r>
            <a:r>
              <a:rPr lang="ko-KR" altLang="en-US" sz="1800" dirty="0">
                <a:latin typeface="HY헤드라인M"/>
                <a:ea typeface="HY헤드라인M"/>
              </a:rPr>
              <a:t>및</a:t>
            </a:r>
            <a:r>
              <a:rPr lang="en-US" altLang="ko-KR" sz="1800" dirty="0">
                <a:latin typeface="HY헤드라인M"/>
                <a:ea typeface="HY헤드라인M"/>
              </a:rPr>
              <a:t> </a:t>
            </a:r>
            <a:r>
              <a:rPr lang="ko-KR" altLang="en-US" sz="1800" dirty="0">
                <a:latin typeface="HY헤드라인M"/>
                <a:ea typeface="HY헤드라인M"/>
              </a:rPr>
              <a:t>후송병원</a:t>
            </a:r>
            <a:r>
              <a:rPr lang="en-US" altLang="ko-KR" sz="1800" dirty="0">
                <a:latin typeface="HY헤드라인M"/>
                <a:ea typeface="HY헤드라인M"/>
              </a:rPr>
              <a:t> </a:t>
            </a:r>
            <a:r>
              <a:rPr lang="ko-KR" altLang="en-US" sz="1800" dirty="0">
                <a:latin typeface="HY헤드라인M"/>
                <a:ea typeface="HY헤드라인M"/>
              </a:rPr>
              <a:t>연락</a:t>
            </a:r>
            <a:r>
              <a:rPr lang="en-US" altLang="ko-KR" sz="1800" dirty="0">
                <a:latin typeface="HY헤드라인M"/>
                <a:ea typeface="HY헤드라인M"/>
              </a:rPr>
              <a:t> → </a:t>
            </a:r>
            <a:r>
              <a:rPr lang="ko-KR" altLang="en-US" sz="1800" dirty="0">
                <a:latin typeface="HY헤드라인M"/>
                <a:ea typeface="HY헤드라인M"/>
              </a:rPr>
              <a:t>환자</a:t>
            </a:r>
            <a:r>
              <a:rPr lang="en-US" altLang="ko-KR" sz="1800" dirty="0">
                <a:latin typeface="HY헤드라인M"/>
                <a:ea typeface="HY헤드라인M"/>
              </a:rPr>
              <a:t> </a:t>
            </a:r>
            <a:r>
              <a:rPr lang="ko-KR" altLang="en-US" sz="1800" dirty="0">
                <a:latin typeface="HY헤드라인M"/>
                <a:ea typeface="HY헤드라인M"/>
              </a:rPr>
              <a:t>응급처치</a:t>
            </a:r>
            <a:r>
              <a:rPr lang="en-US" altLang="ko-KR" sz="1800" dirty="0">
                <a:latin typeface="HY헤드라인M"/>
                <a:ea typeface="HY헤드라인M"/>
              </a:rPr>
              <a:t> </a:t>
            </a:r>
            <a:r>
              <a:rPr lang="ko-KR" altLang="en-US" sz="1800" dirty="0">
                <a:latin typeface="HY헤드라인M"/>
                <a:ea typeface="HY헤드라인M"/>
              </a:rPr>
              <a:t>및</a:t>
            </a:r>
            <a:r>
              <a:rPr lang="en-US" altLang="ko-KR" sz="1800" dirty="0">
                <a:latin typeface="HY헤드라인M"/>
                <a:ea typeface="HY헤드라인M"/>
              </a:rPr>
              <a:t> </a:t>
            </a:r>
            <a:r>
              <a:rPr lang="ko-KR" altLang="en-US" sz="1800" dirty="0">
                <a:latin typeface="HY헤드라인M"/>
                <a:ea typeface="HY헤드라인M"/>
              </a:rPr>
              <a:t>이송 →</a:t>
            </a:r>
            <a:r>
              <a:rPr lang="en-US" altLang="ko-KR" sz="1800" dirty="0">
                <a:latin typeface="HY헤드라인M"/>
                <a:ea typeface="HY헤드라인M"/>
              </a:rPr>
              <a:t> </a:t>
            </a:r>
            <a:r>
              <a:rPr lang="zh-CN" altLang="en-US" sz="1800" dirty="0">
                <a:latin typeface="HY헤드라인M"/>
                <a:ea typeface="HY헤드라인M"/>
              </a:rPr>
              <a:t>道</a:t>
            </a:r>
            <a:r>
              <a:rPr lang="en-US" altLang="ko-KR" sz="1800" dirty="0">
                <a:latin typeface="HY헤드라인M"/>
                <a:ea typeface="HY헤드라인M"/>
              </a:rPr>
              <a:t> </a:t>
            </a:r>
            <a:r>
              <a:rPr lang="ko-KR" altLang="en-US" sz="1800" dirty="0">
                <a:latin typeface="HY헤드라인M"/>
                <a:ea typeface="HY헤드라인M"/>
              </a:rPr>
              <a:t>및</a:t>
            </a:r>
            <a:r>
              <a:rPr lang="en-US" altLang="ko-KR" sz="1800" dirty="0">
                <a:latin typeface="HY헤드라인M"/>
                <a:ea typeface="HY헤드라인M"/>
              </a:rPr>
              <a:t> </a:t>
            </a:r>
            <a:r>
              <a:rPr lang="ko-KR" altLang="en-US" sz="1800" dirty="0">
                <a:latin typeface="HY헤드라인M"/>
                <a:ea typeface="HY헤드라인M"/>
              </a:rPr>
              <a:t>조직위</a:t>
            </a:r>
            <a:r>
              <a:rPr lang="en-US" altLang="ko-KR" sz="1800" dirty="0">
                <a:latin typeface="HY헤드라인M"/>
                <a:ea typeface="HY헤드라인M"/>
              </a:rPr>
              <a:t> </a:t>
            </a:r>
            <a:r>
              <a:rPr lang="ko-KR" altLang="en-US" sz="1800" dirty="0">
                <a:latin typeface="HY헤드라인M"/>
                <a:ea typeface="HY헤드라인M"/>
              </a:rPr>
              <a:t>종합상황실</a:t>
            </a:r>
            <a:r>
              <a:rPr lang="en-US" altLang="ko-KR" sz="1800" dirty="0">
                <a:latin typeface="HY헤드라인M"/>
                <a:ea typeface="HY헤드라인M"/>
              </a:rPr>
              <a:t> </a:t>
            </a:r>
            <a:r>
              <a:rPr lang="ko-KR" altLang="en-US" sz="1800" dirty="0">
                <a:latin typeface="HY헤드라인M"/>
                <a:ea typeface="HY헤드라인M"/>
              </a:rPr>
              <a:t>통보</a:t>
            </a:r>
            <a:r>
              <a:rPr lang="en-US" altLang="ko-KR" sz="1800" dirty="0">
                <a:latin typeface="HY헤드라인M"/>
                <a:ea typeface="HY헤드라인M"/>
              </a:rPr>
              <a:t> / </a:t>
            </a:r>
            <a:r>
              <a:rPr lang="ko-KR" altLang="en-US" sz="1800" dirty="0">
                <a:latin typeface="HY헤드라인M"/>
                <a:ea typeface="HY헤드라인M"/>
              </a:rPr>
              <a:t>상황경중에 따라 추가조치</a:t>
            </a:r>
            <a:endParaRPr lang="en-US" altLang="ko-KR" dirty="0">
              <a:latin typeface="+mn-ea"/>
              <a:cs typeface="함초롬돋움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6"/>
          <p:cNvSpPr>
            <a:spLocks noChangeArrowheads="1"/>
          </p:cNvSpPr>
          <p:nvPr/>
        </p:nvSpPr>
        <p:spPr>
          <a:xfrm>
            <a:off x="125760" y="-99392"/>
            <a:ext cx="8892480" cy="7056784"/>
          </a:xfrm>
          <a:prstGeom prst="rect">
            <a:avLst/>
          </a:prstGeom>
          <a:solidFill>
            <a:srgbClr val="FFF6DD">
              <a:alpha val="30000"/>
            </a:srgbClr>
          </a:solidFill>
          <a:ln w="12700">
            <a:solidFill>
              <a:schemeClr val="accent4">
                <a:lumMod val="75000"/>
              </a:schemeClr>
            </a:solidFill>
            <a:prstDash val="dash"/>
            <a:miter/>
          </a:ln>
        </p:spPr>
        <p:txBody>
          <a:bodyPr wrap="none" lIns="87275" tIns="43639" rIns="87275" bIns="43639" anchor="ctr"/>
          <a:lstStyle/>
          <a:p>
            <a:pPr algn="just">
              <a:spcBef>
                <a:spcPts val="1000"/>
              </a:spcBef>
            </a:pPr>
            <a:endParaRPr lang="en-US" altLang="ko-KR" dirty="0">
              <a:solidFill>
                <a:srgbClr val="373A4F"/>
              </a:solidFill>
              <a:latin typeface="함초롬돋움"/>
              <a:ea typeface="함초롬돋움"/>
              <a:cs typeface="함초롬돋움"/>
            </a:endParaRPr>
          </a:p>
        </p:txBody>
      </p:sp>
      <p:sp>
        <p:nvSpPr>
          <p:cNvPr id="3" name="TextBox 10"/>
          <p:cNvSpPr txBox="1"/>
          <p:nvPr/>
        </p:nvSpPr>
        <p:spPr>
          <a:xfrm>
            <a:off x="251520" y="332656"/>
            <a:ext cx="8568690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ko-KR" altLang="en-US" b="1" dirty="0">
                <a:latin typeface="HY견고딕"/>
                <a:ea typeface="HY견고딕"/>
                <a:cs typeface="함초롬돋움"/>
              </a:rPr>
              <a:t>▣ 단계별</a:t>
            </a:r>
            <a:r>
              <a:rPr lang="en-US" altLang="ko-KR" b="1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b="1" dirty="0">
                <a:latin typeface="HY견고딕"/>
                <a:ea typeface="HY견고딕"/>
                <a:cs typeface="함초롬돋움"/>
              </a:rPr>
              <a:t>추진방향</a:t>
            </a:r>
            <a:endParaRPr lang="en-US" altLang="ko-KR" dirty="0">
              <a:latin typeface="+mn-ea"/>
              <a:cs typeface="함초롬돋움"/>
            </a:endParaRPr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8476299"/>
              </p:ext>
            </p:extLst>
          </p:nvPr>
        </p:nvGraphicFramePr>
        <p:xfrm>
          <a:off x="572764" y="787669"/>
          <a:ext cx="7904529" cy="3873651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14959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085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5309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err="1">
                          <a:latin typeface="+mn-lt"/>
                        </a:rPr>
                        <a:t>단계</a:t>
                      </a:r>
                      <a:endParaRPr lang="ko-KR" altLang="en-US" sz="16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solidFill>
                      <a:srgbClr val="E6B5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>
                          <a:latin typeface="+mn-lt"/>
                        </a:rPr>
                        <a:t>추진방향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solidFill>
                      <a:srgbClr val="E6B5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60276"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>
                          <a:latin typeface="맑은 고딕"/>
                          <a:ea typeface="맑은 고딕"/>
                          <a:cs typeface="맑은 고딕"/>
                        </a:rPr>
                        <a:t>1단계</a:t>
                      </a:r>
                      <a:endParaRPr lang="ko-KR" altLang="en-US" sz="1600" b="1">
                        <a:latin typeface="맑은 고딕"/>
                        <a:ea typeface="맑은 고딕"/>
                        <a:cs typeface="맑은 고딕"/>
                      </a:endParaRPr>
                    </a:p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>
                          <a:latin typeface="맑은 고딕"/>
                          <a:ea typeface="맑은 고딕"/>
                          <a:cs typeface="맑은 고딕"/>
                        </a:rPr>
                        <a:t>(</a:t>
                      </a:r>
                      <a:r>
                        <a:rPr lang="ko-KR" altLang="en-US" sz="1600" b="1">
                          <a:latin typeface="맑은 고딕"/>
                          <a:ea typeface="맑은 고딕"/>
                          <a:cs typeface="맑은 고딕"/>
                        </a:rPr>
                        <a:t>경상</a:t>
                      </a:r>
                      <a:r>
                        <a:rPr lang="en-US" altLang="ko-KR" sz="1600" b="1">
                          <a:latin typeface="맑은 고딕"/>
                          <a:ea typeface="맑은 고딕"/>
                          <a:cs typeface="맑은 고딕"/>
                        </a:rPr>
                        <a:t>)</a:t>
                      </a:r>
                      <a:endParaRPr lang="ko-KR" altLang="en-US" sz="1600" b="1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 algn="l" latinLnBrk="1">
                        <a:lnSpc>
                          <a:spcPct val="150000"/>
                        </a:lnSpc>
                        <a:buFont typeface="Arial"/>
                        <a:buChar char="•"/>
                      </a:pPr>
                      <a:r>
                        <a:rPr lang="ko-KR" altLang="en-US" sz="1600" dirty="0">
                          <a:latin typeface="맑은 고딕"/>
                          <a:ea typeface="맑은 고딕"/>
                          <a:cs typeface="맑은 고딕"/>
                        </a:rPr>
                        <a:t>강창학종합경기장내 진료소/약국 1차 진료 및 응급처치</a:t>
                      </a:r>
                    </a:p>
                    <a:p>
                      <a:pPr marL="285750" indent="-285750" algn="l" latinLnBrk="1">
                        <a:lnSpc>
                          <a:spcPct val="150000"/>
                        </a:lnSpc>
                        <a:buFont typeface="Arial"/>
                        <a:buChar char="•"/>
                      </a:pPr>
                      <a:r>
                        <a:rPr lang="ko-KR" altLang="en-US" sz="1600" dirty="0">
                          <a:latin typeface="맑은 고딕"/>
                          <a:ea typeface="맑은 고딕"/>
                          <a:cs typeface="맑은 고딕"/>
                        </a:rPr>
                        <a:t>관람객 시설, 동선 </a:t>
                      </a:r>
                      <a:r>
                        <a:rPr lang="ko-KR" altLang="en-US" sz="1600" dirty="0" err="1">
                          <a:latin typeface="맑은 고딕"/>
                          <a:ea typeface="맑은 고딕"/>
                          <a:cs typeface="맑은 고딕"/>
                        </a:rPr>
                        <a:t>편중대비</a:t>
                      </a:r>
                      <a:r>
                        <a:rPr lang="ko-KR" altLang="en-US" sz="1600" dirty="0">
                          <a:latin typeface="맑은 고딕"/>
                          <a:ea typeface="맑은 고딕"/>
                          <a:cs typeface="맑은 고딕"/>
                        </a:rPr>
                        <a:t> </a:t>
                      </a:r>
                      <a:r>
                        <a:rPr lang="ko-KR" altLang="en-US" sz="1600" dirty="0" err="1">
                          <a:latin typeface="맑은 고딕"/>
                          <a:ea typeface="맑은 고딕"/>
                          <a:cs typeface="맑은 고딕"/>
                        </a:rPr>
                        <a:t>안내요원</a:t>
                      </a:r>
                      <a:r>
                        <a:rPr lang="ko-KR" altLang="en-US" sz="1600" dirty="0">
                          <a:latin typeface="맑은 고딕"/>
                          <a:ea typeface="맑은 고딕"/>
                          <a:cs typeface="맑은 고딕"/>
                        </a:rPr>
                        <a:t> 사전 확보</a:t>
                      </a:r>
                    </a:p>
                    <a:p>
                      <a:pPr marL="285750" indent="-285750" algn="l" latinLnBrk="1">
                        <a:lnSpc>
                          <a:spcPct val="150000"/>
                        </a:lnSpc>
                        <a:buFont typeface="Arial"/>
                        <a:buChar char="•"/>
                      </a:pPr>
                      <a:r>
                        <a:rPr lang="ko-KR" altLang="en-US" sz="1600" dirty="0" err="1">
                          <a:latin typeface="맑은 고딕"/>
                          <a:ea typeface="맑은 고딕"/>
                          <a:cs typeface="맑은 고딕"/>
                        </a:rPr>
                        <a:t>위험장소</a:t>
                      </a:r>
                      <a:r>
                        <a:rPr lang="ko-KR" altLang="en-US" sz="1600" dirty="0">
                          <a:latin typeface="맑은 고딕"/>
                          <a:ea typeface="맑은 고딕"/>
                          <a:cs typeface="맑은 고딕"/>
                        </a:rPr>
                        <a:t> </a:t>
                      </a:r>
                      <a:r>
                        <a:rPr lang="ko-KR" altLang="en-US" sz="1600" dirty="0" err="1">
                          <a:latin typeface="맑은 고딕"/>
                          <a:ea typeface="맑은 고딕"/>
                          <a:cs typeface="맑은 고딕"/>
                        </a:rPr>
                        <a:t>발견시</a:t>
                      </a:r>
                      <a:r>
                        <a:rPr lang="ko-KR" altLang="en-US" sz="1600" dirty="0">
                          <a:latin typeface="맑은 고딕"/>
                          <a:ea typeface="맑은 고딕"/>
                          <a:cs typeface="맑은 고딕"/>
                        </a:rPr>
                        <a:t> </a:t>
                      </a:r>
                      <a:r>
                        <a:rPr lang="ko-KR" altLang="en-US" sz="1600" dirty="0" err="1">
                          <a:latin typeface="맑은 고딕"/>
                          <a:ea typeface="맑은 고딕"/>
                          <a:cs typeface="맑은 고딕"/>
                        </a:rPr>
                        <a:t>조기개선</a:t>
                      </a:r>
                      <a:r>
                        <a:rPr lang="ko-KR" altLang="en-US" sz="1600" dirty="0">
                          <a:latin typeface="맑은 고딕"/>
                          <a:ea typeface="맑은 고딕"/>
                          <a:cs typeface="맑은 고딕"/>
                        </a:rPr>
                        <a:t> 등 사전 환경정비 요구</a:t>
                      </a:r>
                      <a:endParaRPr lang="en-US" altLang="ko-KR" sz="1600" dirty="0">
                        <a:latin typeface="+mn-lt"/>
                      </a:endParaRPr>
                    </a:p>
                    <a:p>
                      <a:pPr marL="285750" indent="-285750" algn="l" latinLnBrk="1">
                        <a:lnSpc>
                          <a:spcPct val="150000"/>
                        </a:lnSpc>
                        <a:buFont typeface="Arial"/>
                        <a:buChar char="•"/>
                      </a:pPr>
                      <a:r>
                        <a:rPr lang="ko-KR" altLang="en-US" sz="1600" dirty="0">
                          <a:latin typeface="맑은 고딕"/>
                          <a:ea typeface="맑은 고딕"/>
                          <a:cs typeface="맑은 고딕"/>
                        </a:rPr>
                        <a:t>사고경위를 파악하여 강창학종합경기장 가입보험사에 연락</a:t>
                      </a:r>
                      <a:endParaRPr lang="ko-KR" altLang="en-US" sz="16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60276"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>
                          <a:latin typeface="맑은 고딕"/>
                          <a:ea typeface="맑은 고딕"/>
                          <a:cs typeface="맑은 고딕"/>
                        </a:rPr>
                        <a:t>2단계</a:t>
                      </a:r>
                      <a:endParaRPr lang="ko-KR" altLang="en-US" sz="1600" b="1">
                        <a:latin typeface="맑은 고딕"/>
                        <a:ea typeface="맑은 고딕"/>
                        <a:cs typeface="맑은 고딕"/>
                      </a:endParaRPr>
                    </a:p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>
                          <a:latin typeface="맑은 고딕"/>
                          <a:ea typeface="맑은 고딕"/>
                          <a:cs typeface="맑은 고딕"/>
                        </a:rPr>
                        <a:t>(</a:t>
                      </a:r>
                      <a:r>
                        <a:rPr lang="ko-KR" altLang="en-US" sz="1600" b="1">
                          <a:latin typeface="맑은 고딕"/>
                          <a:ea typeface="맑은 고딕"/>
                          <a:cs typeface="맑은 고딕"/>
                        </a:rPr>
                        <a:t>중상</a:t>
                      </a:r>
                      <a:r>
                        <a:rPr lang="en-US" altLang="ko-KR" sz="1600" b="1">
                          <a:latin typeface="맑은 고딕"/>
                          <a:ea typeface="맑은 고딕"/>
                          <a:cs typeface="맑은 고딕"/>
                        </a:rPr>
                        <a:t>)</a:t>
                      </a:r>
                      <a:endParaRPr lang="ko-KR" altLang="en-US" sz="1600" b="1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 algn="l" latinLnBrk="1">
                        <a:lnSpc>
                          <a:spcPct val="150000"/>
                        </a:lnSpc>
                        <a:buFont typeface="Arial"/>
                        <a:buChar char="•"/>
                      </a:pPr>
                      <a:r>
                        <a:rPr lang="ko-KR" altLang="en-US" sz="1600" dirty="0">
                          <a:latin typeface="맑은 고딕"/>
                          <a:ea typeface="맑은 고딕"/>
                          <a:cs typeface="맑은 고딕"/>
                        </a:rPr>
                        <a:t>응급환자 발생시 구급차 및 </a:t>
                      </a:r>
                      <a:r>
                        <a:rPr lang="ko-KR" altLang="en-US" sz="1600" dirty="0" err="1">
                          <a:latin typeface="맑은 고딕"/>
                          <a:ea typeface="맑은 고딕"/>
                          <a:cs typeface="맑은 고딕"/>
                        </a:rPr>
                        <a:t>후송병원에</a:t>
                      </a:r>
                      <a:r>
                        <a:rPr lang="ko-KR" altLang="en-US" sz="1600" dirty="0">
                          <a:latin typeface="맑은 고딕"/>
                          <a:ea typeface="맑은 고딕"/>
                          <a:cs typeface="맑은 고딕"/>
                        </a:rPr>
                        <a:t> 연락 환자 응급 처치 및 이송 요청</a:t>
                      </a:r>
                    </a:p>
                    <a:p>
                      <a:pPr marL="285750" indent="-285750" algn="l" latinLnBrk="1">
                        <a:lnSpc>
                          <a:spcPct val="150000"/>
                        </a:lnSpc>
                        <a:buFont typeface="Arial"/>
                        <a:buChar char="•"/>
                      </a:pPr>
                      <a:r>
                        <a:rPr lang="ko-KR" altLang="en-US" sz="1600" dirty="0" err="1">
                          <a:latin typeface="맑은 고딕"/>
                          <a:ea typeface="맑은 고딕"/>
                          <a:cs typeface="맑은 고딕"/>
                        </a:rPr>
                        <a:t>사고유발</a:t>
                      </a:r>
                      <a:r>
                        <a:rPr lang="ko-KR" altLang="en-US" sz="1600" dirty="0">
                          <a:latin typeface="맑은 고딕"/>
                          <a:ea typeface="맑은 고딕"/>
                          <a:cs typeface="맑은 고딕"/>
                        </a:rPr>
                        <a:t> 시설물에 대한 긴급 보수 요청(</a:t>
                      </a:r>
                      <a:r>
                        <a:rPr lang="ko-KR" altLang="en-US" sz="1600" dirty="0" err="1">
                          <a:latin typeface="맑은 고딕"/>
                          <a:ea typeface="맑은 고딕"/>
                          <a:cs typeface="맑은 고딕"/>
                        </a:rPr>
                        <a:t>관련팀</a:t>
                      </a:r>
                      <a:r>
                        <a:rPr lang="ko-KR" altLang="en-US" sz="1600" dirty="0">
                          <a:latin typeface="맑은 고딕"/>
                          <a:ea typeface="맑은 고딕"/>
                          <a:cs typeface="맑은 고딕"/>
                        </a:rPr>
                        <a:t>)</a:t>
                      </a:r>
                    </a:p>
                    <a:p>
                      <a:pPr marL="285750" indent="-285750" algn="l" latinLnBrk="1">
                        <a:lnSpc>
                          <a:spcPct val="150000"/>
                        </a:lnSpc>
                        <a:buFont typeface="Arial"/>
                        <a:buChar char="•"/>
                      </a:pPr>
                      <a:r>
                        <a:rPr lang="ko-KR" altLang="en-US" sz="1600" dirty="0">
                          <a:latin typeface="맑은 고딕"/>
                          <a:ea typeface="맑은 고딕"/>
                          <a:cs typeface="맑은 고딕"/>
                        </a:rPr>
                        <a:t>사고경위를 파악하여 행사장 </a:t>
                      </a:r>
                      <a:r>
                        <a:rPr lang="ko-KR" altLang="en-US" sz="1600" dirty="0" err="1">
                          <a:latin typeface="맑은 고딕"/>
                          <a:ea typeface="맑은 고딕"/>
                          <a:cs typeface="맑은 고딕"/>
                        </a:rPr>
                        <a:t>가입보험사</a:t>
                      </a:r>
                      <a:r>
                        <a:rPr lang="ko-KR" altLang="en-US" sz="1600" dirty="0">
                          <a:latin typeface="맑은 고딕"/>
                          <a:ea typeface="맑은 고딕"/>
                          <a:cs typeface="맑은 고딕"/>
                        </a:rPr>
                        <a:t> 및 담당자 연락</a:t>
                      </a:r>
                      <a:endParaRPr lang="ko-KR" altLang="en-US" sz="16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/>
    </mc:Choice>
    <mc:Fallback xmlns:dsp="http://schemas.microsoft.com/office/drawing/2008/diagram" xmlns:dgm="http://schemas.openxmlformats.org/drawingml/2006/diagram" xmlns:c="http://schemas.openxmlformats.org/drawingml/2006/chart" xmlns="">
      <p:transition xmlns:mc="http://schemas.openxmlformats.org/markup-compatibility/2006" xmlns:hp="http://schemas.haansoft.com/office/presentation/8.0" mc:Ignorable="hp" hp:hslDur="750">
        <p:fade/>
      </p:transition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6"/>
          <p:cNvSpPr>
            <a:spLocks noChangeArrowheads="1"/>
          </p:cNvSpPr>
          <p:nvPr/>
        </p:nvSpPr>
        <p:spPr>
          <a:xfrm>
            <a:off x="125760" y="-99392"/>
            <a:ext cx="8892480" cy="7056784"/>
          </a:xfrm>
          <a:prstGeom prst="rect">
            <a:avLst/>
          </a:prstGeom>
          <a:solidFill>
            <a:srgbClr val="FFF6DD">
              <a:alpha val="30000"/>
            </a:srgbClr>
          </a:solidFill>
          <a:ln w="12700">
            <a:solidFill>
              <a:schemeClr val="accent4">
                <a:lumMod val="75000"/>
              </a:schemeClr>
            </a:solidFill>
            <a:prstDash val="dash"/>
            <a:miter/>
          </a:ln>
        </p:spPr>
        <p:txBody>
          <a:bodyPr wrap="none" lIns="87275" tIns="43639" rIns="87275" bIns="43639" anchor="ctr"/>
          <a:lstStyle/>
          <a:p>
            <a:pPr algn="just">
              <a:spcBef>
                <a:spcPts val="1000"/>
              </a:spcBef>
            </a:pPr>
            <a:endParaRPr lang="en-US" altLang="ko-KR" dirty="0">
              <a:solidFill>
                <a:srgbClr val="373A4F"/>
              </a:solidFill>
              <a:latin typeface="함초롬돋움"/>
              <a:ea typeface="함초롬돋움"/>
              <a:cs typeface="함초롬돋움"/>
            </a:endParaRPr>
          </a:p>
        </p:txBody>
      </p:sp>
      <p:sp>
        <p:nvSpPr>
          <p:cNvPr id="3" name="TextBox 10"/>
          <p:cNvSpPr txBox="1"/>
          <p:nvPr/>
        </p:nvSpPr>
        <p:spPr>
          <a:xfrm>
            <a:off x="251520" y="332656"/>
            <a:ext cx="8568690" cy="578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ko-KR" altLang="en-US" b="1" dirty="0">
                <a:latin typeface="HY견고딕"/>
                <a:ea typeface="HY견고딕"/>
                <a:cs typeface="함초롬돋움"/>
              </a:rPr>
              <a:t>⑦ 행사장</a:t>
            </a:r>
            <a:r>
              <a:rPr lang="en-US" altLang="ko-KR" b="1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b="1" dirty="0">
                <a:latin typeface="HY견고딕"/>
                <a:ea typeface="HY견고딕"/>
                <a:cs typeface="함초롬돋움"/>
              </a:rPr>
              <a:t>내</a:t>
            </a:r>
            <a:r>
              <a:rPr lang="en-US" altLang="ko-KR" b="1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b="1" dirty="0">
                <a:latin typeface="HY견고딕"/>
                <a:ea typeface="HY견고딕"/>
                <a:cs typeface="함초롬돋움"/>
              </a:rPr>
              <a:t>혼잡사고</a:t>
            </a:r>
            <a:r>
              <a:rPr lang="en-US" altLang="ko-KR" b="1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b="1" dirty="0">
                <a:latin typeface="HY견고딕"/>
                <a:ea typeface="HY견고딕"/>
                <a:cs typeface="함초롬돋움"/>
              </a:rPr>
              <a:t>대책</a:t>
            </a:r>
            <a:endParaRPr lang="en-US" altLang="ko-KR" b="1" dirty="0">
              <a:latin typeface="HY견고딕"/>
              <a:ea typeface="HY견고딕"/>
              <a:cs typeface="함초롬돋움"/>
            </a:endParaRPr>
          </a:p>
          <a:p>
            <a:pPr lvl="0"/>
            <a:endParaRPr lang="en-US" altLang="ko-KR" sz="600" b="1" dirty="0">
              <a:latin typeface="HY견고딕"/>
              <a:ea typeface="HY견고딕"/>
              <a:cs typeface="함초롬돋움"/>
            </a:endParaRPr>
          </a:p>
          <a:p>
            <a:pPr lvl="0"/>
            <a:r>
              <a:rPr lang="en-US" altLang="ko-KR" b="1" dirty="0">
                <a:latin typeface="HY견고딕"/>
                <a:ea typeface="HY견고딕"/>
                <a:cs typeface="함초롬돋움"/>
              </a:rPr>
              <a:t>  ⊙</a:t>
            </a:r>
            <a:r>
              <a:rPr lang="ko-KR" altLang="en-US" b="1" dirty="0">
                <a:latin typeface="HY견고딕"/>
                <a:ea typeface="HY견고딕"/>
                <a:cs typeface="함초롬돋움"/>
              </a:rPr>
              <a:t>추진방향</a:t>
            </a:r>
            <a:endParaRPr lang="en-US" altLang="ko-KR" b="1" dirty="0">
              <a:latin typeface="HY견고딕"/>
              <a:ea typeface="HY견고딕"/>
              <a:cs typeface="함초롬돋움"/>
            </a:endParaRP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/>
              </a:rPr>
              <a:t>행사장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/>
              </a:rPr>
              <a:t> 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내 </a:t>
            </a:r>
            <a:r>
              <a:rPr lang="ko-KR" altLang="en-US" sz="1800" dirty="0" err="1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혼잡사고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 발생 시 돌발 상황에 대한 대처방안</a:t>
            </a:r>
            <a:endParaRPr lang="en-US" altLang="ko-KR" dirty="0">
              <a:latin typeface="맑은 고딕" panose="020B0503020000020004" pitchFamily="50" charset="-127"/>
              <a:ea typeface="맑은 고딕" panose="020B0503020000020004" pitchFamily="50" charset="-127"/>
              <a:cs typeface="함초롬돋움"/>
            </a:endParaRP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ko-KR" altLang="en-US" sz="1800" dirty="0" err="1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혼잡사고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 발생 시 안내방송 및 </a:t>
            </a:r>
            <a:r>
              <a:rPr lang="ko-KR" altLang="en-US" sz="1800" dirty="0" err="1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행사요원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 유도로 관람객 분산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ko-KR" altLang="en-US" sz="1800" dirty="0" err="1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출·입구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 등 </a:t>
            </a:r>
            <a:r>
              <a:rPr lang="ko-KR" altLang="en-US" sz="1800" dirty="0" err="1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혼잡예상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 지역 사전안전대책 강구</a:t>
            </a:r>
          </a:p>
          <a:p>
            <a:pPr marL="285750" indent="-285750">
              <a:lnSpc>
                <a:spcPct val="120000"/>
              </a:lnSpc>
              <a:buFont typeface="Arial"/>
            </a:pPr>
            <a:endParaRPr lang="en-US" altLang="ko-KR" dirty="0">
              <a:latin typeface="+mn-ea"/>
              <a:cs typeface="함초롬돋움"/>
            </a:endParaRPr>
          </a:p>
          <a:p>
            <a:pPr marL="285750" indent="-285750">
              <a:buFont typeface="Arial"/>
              <a:buChar char="•"/>
            </a:pPr>
            <a:endParaRPr lang="en-US" altLang="ko-KR" dirty="0">
              <a:latin typeface="+mn-ea"/>
              <a:cs typeface="함초롬돋움"/>
            </a:endParaRPr>
          </a:p>
          <a:p>
            <a:pPr marL="285750" indent="-285750">
              <a:buFont typeface="Arial"/>
            </a:pPr>
            <a:r>
              <a:rPr lang="en-US" altLang="ko-KR" sz="1800" b="1" dirty="0">
                <a:latin typeface="HY견고딕"/>
                <a:ea typeface="HY견고딕"/>
                <a:cs typeface="함초롬돋움"/>
              </a:rPr>
              <a:t>  ⊙</a:t>
            </a:r>
            <a:r>
              <a:rPr lang="ko-KR" altLang="en-US" sz="1800" b="1" dirty="0">
                <a:latin typeface="HY견고딕"/>
                <a:ea typeface="HY견고딕"/>
                <a:cs typeface="함초롬돋움"/>
              </a:rPr>
              <a:t>사고유형</a:t>
            </a:r>
            <a:endParaRPr lang="en-US" altLang="ko-KR" dirty="0">
              <a:latin typeface="+mn-ea"/>
              <a:cs typeface="함초롬돋움"/>
            </a:endParaRP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관람객 집중으로 인한 시설물 파손 및 안전사고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강창학종합경기장내 특정지역 관람객 집중으로 인한 장시간 대기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관람객 집중으로 인한 혼잡으로 미아 발생 우려</a:t>
            </a:r>
          </a:p>
          <a:p>
            <a:pPr marL="285750" indent="-285750">
              <a:lnSpc>
                <a:spcPct val="120000"/>
              </a:lnSpc>
              <a:buFont typeface="Arial"/>
            </a:pPr>
            <a:endParaRPr lang="en-US" altLang="ko-KR" sz="1800" b="1" dirty="0">
              <a:latin typeface="HY견고딕"/>
              <a:ea typeface="HY견고딕"/>
              <a:cs typeface="함초롬돋움"/>
            </a:endParaRPr>
          </a:p>
          <a:p>
            <a:pPr marL="285750" indent="-285750">
              <a:buFont typeface="Arial"/>
              <a:buChar char="•"/>
            </a:pPr>
            <a:endParaRPr lang="en-US" altLang="ko-KR" sz="1800" b="1" dirty="0">
              <a:latin typeface="HY견고딕"/>
              <a:ea typeface="HY견고딕"/>
              <a:cs typeface="함초롬돋움"/>
            </a:endParaRPr>
          </a:p>
          <a:p>
            <a:pPr marL="285750" indent="-285750">
              <a:buFont typeface="Arial"/>
            </a:pPr>
            <a:r>
              <a:rPr lang="en-US" altLang="ko-KR" sz="1800" b="1" dirty="0">
                <a:latin typeface="HY견고딕"/>
                <a:ea typeface="HY견고딕"/>
                <a:cs typeface="함초롬돋움"/>
              </a:rPr>
              <a:t>  ⊙</a:t>
            </a:r>
            <a:r>
              <a:rPr lang="ko-KR" altLang="en-US" sz="1800" b="1" dirty="0">
                <a:latin typeface="HY견고딕"/>
                <a:ea typeface="HY견고딕"/>
                <a:cs typeface="함초롬돋움"/>
              </a:rPr>
              <a:t>대처방안</a:t>
            </a:r>
            <a:endParaRPr lang="en-US" altLang="ko-KR" sz="1800" b="1" dirty="0">
              <a:latin typeface="HY견고딕"/>
              <a:ea typeface="HY견고딕"/>
              <a:cs typeface="함초롬돋움"/>
            </a:endParaRPr>
          </a:p>
          <a:p>
            <a:pPr marL="285750" indent="-285750">
              <a:lnSpc>
                <a:spcPct val="140000"/>
              </a:lnSpc>
              <a:buFont typeface="Arial"/>
              <a:buChar char="•"/>
            </a:pPr>
            <a:r>
              <a:rPr lang="ko-KR" altLang="en-US" sz="1800" dirty="0">
                <a:latin typeface="HY헤드라인M"/>
                <a:ea typeface="HY헤드라인M"/>
              </a:rPr>
              <a:t>사고발생</a:t>
            </a:r>
            <a:r>
              <a:rPr lang="en-US" altLang="ko-KR" sz="1800" dirty="0">
                <a:latin typeface="HY헤드라인M"/>
                <a:ea typeface="HY헤드라인M"/>
              </a:rPr>
              <a:t>(</a:t>
            </a:r>
            <a:r>
              <a:rPr lang="ko-KR" altLang="en-US" sz="1800" dirty="0">
                <a:latin typeface="HY헤드라인M"/>
                <a:ea typeface="HY헤드라인M"/>
              </a:rPr>
              <a:t>발견자</a:t>
            </a:r>
            <a:r>
              <a:rPr lang="en-US" altLang="ko-KR" sz="1800" dirty="0">
                <a:latin typeface="HY헤드라인M"/>
                <a:ea typeface="HY헤드라인M"/>
              </a:rPr>
              <a:t>) → </a:t>
            </a:r>
            <a:r>
              <a:rPr lang="ko-KR" altLang="en-US" sz="1800" dirty="0">
                <a:latin typeface="HY헤드라인M"/>
                <a:ea typeface="HY헤드라인M"/>
              </a:rPr>
              <a:t>종합상황실</a:t>
            </a:r>
            <a:r>
              <a:rPr lang="en-US" altLang="ko-KR" sz="1800" dirty="0">
                <a:latin typeface="HY헤드라인M"/>
                <a:ea typeface="HY헤드라인M"/>
              </a:rPr>
              <a:t>  </a:t>
            </a:r>
            <a:r>
              <a:rPr lang="ko-KR" altLang="en-US" sz="1800" dirty="0">
                <a:latin typeface="HY헤드라인M"/>
                <a:ea typeface="HY헤드라인M"/>
              </a:rPr>
              <a:t>보고</a:t>
            </a:r>
            <a:r>
              <a:rPr lang="en-US" altLang="ko-KR" sz="1800" dirty="0">
                <a:latin typeface="HY헤드라인M"/>
                <a:ea typeface="HY헤드라인M"/>
              </a:rPr>
              <a:t> → </a:t>
            </a:r>
            <a:r>
              <a:rPr lang="ko-KR" altLang="en-US" sz="1800" dirty="0">
                <a:latin typeface="HY헤드라인M"/>
                <a:ea typeface="HY헤드라인M"/>
              </a:rPr>
              <a:t>관계자</a:t>
            </a:r>
            <a:r>
              <a:rPr lang="en-US" altLang="ko-KR" sz="1800" dirty="0">
                <a:latin typeface="HY헤드라인M"/>
                <a:ea typeface="HY헤드라인M"/>
              </a:rPr>
              <a:t> </a:t>
            </a:r>
            <a:r>
              <a:rPr lang="ko-KR" altLang="en-US" sz="1800" dirty="0">
                <a:latin typeface="HY헤드라인M"/>
                <a:ea typeface="HY헤드라인M"/>
              </a:rPr>
              <a:t>연락</a:t>
            </a:r>
            <a:r>
              <a:rPr lang="en-US" altLang="ko-KR" sz="1800" dirty="0">
                <a:latin typeface="HY헤드라인M"/>
                <a:ea typeface="HY헤드라인M"/>
              </a:rPr>
              <a:t> </a:t>
            </a:r>
            <a:r>
              <a:rPr lang="ko-KR" altLang="en-US" sz="1800" dirty="0">
                <a:latin typeface="HY헤드라인M"/>
                <a:ea typeface="HY헤드라인M"/>
              </a:rPr>
              <a:t>및</a:t>
            </a:r>
            <a:r>
              <a:rPr lang="en-US" altLang="ko-KR" sz="1800" dirty="0">
                <a:latin typeface="HY헤드라인M"/>
                <a:ea typeface="HY헤드라인M"/>
              </a:rPr>
              <a:t> </a:t>
            </a:r>
            <a:r>
              <a:rPr lang="ko-KR" altLang="en-US" sz="1800" dirty="0">
                <a:latin typeface="HY헤드라인M"/>
                <a:ea typeface="HY헤드라인M"/>
              </a:rPr>
              <a:t>응급조치 →</a:t>
            </a:r>
            <a:r>
              <a:rPr lang="en-US" altLang="ko-KR" sz="1800" dirty="0">
                <a:latin typeface="HY헤드라인M"/>
                <a:ea typeface="HY헤드라인M"/>
              </a:rPr>
              <a:t> </a:t>
            </a:r>
            <a:r>
              <a:rPr lang="ko-KR" altLang="en-US" sz="1800" dirty="0">
                <a:latin typeface="HY헤드라인M"/>
                <a:ea typeface="HY헤드라인M"/>
              </a:rPr>
              <a:t>확인</a:t>
            </a:r>
            <a:r>
              <a:rPr lang="en-US" altLang="ko-KR" sz="1800" dirty="0">
                <a:latin typeface="HY헤드라인M"/>
                <a:ea typeface="HY헤드라인M"/>
              </a:rPr>
              <a:t> </a:t>
            </a:r>
            <a:r>
              <a:rPr lang="ko-KR" altLang="en-US" sz="1800" dirty="0">
                <a:latin typeface="HY헤드라인M"/>
                <a:ea typeface="HY헤드라인M"/>
              </a:rPr>
              <a:t>및</a:t>
            </a:r>
            <a:r>
              <a:rPr lang="en-US" altLang="ko-KR" sz="1800" dirty="0">
                <a:latin typeface="HY헤드라인M"/>
                <a:ea typeface="HY헤드라인M"/>
              </a:rPr>
              <a:t> </a:t>
            </a:r>
            <a:r>
              <a:rPr lang="ko-KR" altLang="en-US" sz="1800" dirty="0">
                <a:latin typeface="HY헤드라인M"/>
                <a:ea typeface="HY헤드라인M"/>
              </a:rPr>
              <a:t>결과보고</a:t>
            </a:r>
            <a:r>
              <a:rPr lang="en-US" altLang="ko-KR" sz="1800" dirty="0">
                <a:latin typeface="HY헤드라인M"/>
                <a:ea typeface="HY헤드라인M"/>
              </a:rPr>
              <a:t> / </a:t>
            </a:r>
            <a:r>
              <a:rPr lang="ko-KR" altLang="en-US" sz="1800" dirty="0">
                <a:latin typeface="HY헤드라인M"/>
                <a:ea typeface="HY헤드라인M"/>
              </a:rPr>
              <a:t>상황경중에 따라 추가조치</a:t>
            </a:r>
            <a:endParaRPr lang="en-US" altLang="ko-KR" dirty="0">
              <a:latin typeface="+mn-ea"/>
              <a:cs typeface="함초롬돋움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6"/>
          <p:cNvSpPr>
            <a:spLocks noChangeArrowheads="1"/>
          </p:cNvSpPr>
          <p:nvPr/>
        </p:nvSpPr>
        <p:spPr>
          <a:xfrm>
            <a:off x="125760" y="-99392"/>
            <a:ext cx="8892480" cy="7056784"/>
          </a:xfrm>
          <a:prstGeom prst="rect">
            <a:avLst/>
          </a:prstGeom>
          <a:solidFill>
            <a:srgbClr val="FFF6DD">
              <a:alpha val="30000"/>
            </a:srgbClr>
          </a:solidFill>
          <a:ln w="12700">
            <a:solidFill>
              <a:schemeClr val="accent4">
                <a:lumMod val="75000"/>
              </a:schemeClr>
            </a:solidFill>
            <a:prstDash val="dash"/>
            <a:miter/>
          </a:ln>
        </p:spPr>
        <p:txBody>
          <a:bodyPr wrap="none" lIns="87275" tIns="43639" rIns="87275" bIns="43639" anchor="ctr"/>
          <a:lstStyle/>
          <a:p>
            <a:pPr algn="just">
              <a:spcBef>
                <a:spcPts val="1000"/>
              </a:spcBef>
            </a:pPr>
            <a:endParaRPr lang="en-US" altLang="ko-KR" dirty="0">
              <a:solidFill>
                <a:srgbClr val="373A4F"/>
              </a:solidFill>
              <a:latin typeface="함초롬돋움"/>
              <a:ea typeface="함초롬돋움"/>
              <a:cs typeface="함초롬돋움"/>
            </a:endParaRPr>
          </a:p>
        </p:txBody>
      </p:sp>
      <p:sp>
        <p:nvSpPr>
          <p:cNvPr id="3" name="TextBox 10"/>
          <p:cNvSpPr txBox="1"/>
          <p:nvPr/>
        </p:nvSpPr>
        <p:spPr>
          <a:xfrm>
            <a:off x="251520" y="332656"/>
            <a:ext cx="8568690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ko-KR" altLang="en-US" b="1" dirty="0">
                <a:latin typeface="HY견고딕"/>
                <a:ea typeface="HY견고딕"/>
                <a:cs typeface="함초롬돋움"/>
              </a:rPr>
              <a:t>▣ 단계별</a:t>
            </a:r>
            <a:r>
              <a:rPr lang="en-US" altLang="ko-KR" b="1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b="1" dirty="0">
                <a:latin typeface="HY견고딕"/>
                <a:ea typeface="HY견고딕"/>
                <a:cs typeface="함초롬돋움"/>
              </a:rPr>
              <a:t>추진방향</a:t>
            </a:r>
            <a:endParaRPr lang="en-US" altLang="ko-KR" dirty="0">
              <a:latin typeface="+mn-ea"/>
              <a:cs typeface="함초롬돋움"/>
            </a:endParaRPr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3037629"/>
              </p:ext>
            </p:extLst>
          </p:nvPr>
        </p:nvGraphicFramePr>
        <p:xfrm>
          <a:off x="572764" y="787669"/>
          <a:ext cx="7904529" cy="4562977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17669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375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5309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err="1">
                          <a:latin typeface="+mn-lt"/>
                        </a:rPr>
                        <a:t>단계</a:t>
                      </a:r>
                      <a:endParaRPr lang="ko-KR" altLang="en-US" sz="16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solidFill>
                      <a:srgbClr val="E6B5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>
                          <a:latin typeface="+mn-lt"/>
                        </a:rPr>
                        <a:t>추진방향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solidFill>
                      <a:srgbClr val="E6B5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54017"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>
                          <a:latin typeface="맑은 고딕"/>
                          <a:ea typeface="맑은 고딕"/>
                          <a:cs typeface="맑은 고딕"/>
                        </a:rPr>
                        <a:t>1단계</a:t>
                      </a:r>
                      <a:endParaRPr lang="ko-KR" altLang="en-US" sz="1600" b="1">
                        <a:latin typeface="맑은 고딕"/>
                        <a:ea typeface="맑은 고딕"/>
                        <a:cs typeface="맑은 고딕"/>
                      </a:endParaRPr>
                    </a:p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>
                          <a:latin typeface="맑은 고딕"/>
                          <a:ea typeface="맑은 고딕"/>
                          <a:cs typeface="맑은 고딕"/>
                        </a:rPr>
                        <a:t>(8,500명 미만)</a:t>
                      </a:r>
                      <a:endParaRPr lang="ko-KR" altLang="en-US" sz="1600" b="1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 algn="l" latinLnBrk="1">
                        <a:lnSpc>
                          <a:spcPct val="160000"/>
                        </a:lnSpc>
                        <a:buFont typeface="Arial"/>
                        <a:buChar char="•"/>
                      </a:pPr>
                      <a:r>
                        <a:rPr lang="ko-KR" altLang="en-US" sz="1600">
                          <a:latin typeface="맑은 고딕"/>
                          <a:ea typeface="맑은 고딕"/>
                          <a:cs typeface="맑은 고딕"/>
                        </a:rPr>
                        <a:t>출입구 등 혼잡예상 지역 사전안전대책 강구(행사요원)</a:t>
                      </a:r>
                    </a:p>
                    <a:p>
                      <a:pPr marL="285750" indent="-285750" algn="l" latinLnBrk="1">
                        <a:lnSpc>
                          <a:spcPct val="160000"/>
                        </a:lnSpc>
                        <a:buFont typeface="Arial"/>
                        <a:buChar char="•"/>
                      </a:pPr>
                      <a:r>
                        <a:rPr lang="ko-KR" altLang="en-US" sz="1600">
                          <a:latin typeface="맑은 고딕"/>
                          <a:ea typeface="맑은 고딕"/>
                          <a:cs typeface="맑은 고딕"/>
                        </a:rPr>
                        <a:t>경비요원 등 담당구역 내 상황 사전 면밀 파악·보고</a:t>
                      </a:r>
                    </a:p>
                    <a:p>
                      <a:pPr marL="285750" indent="-285750" algn="l" latinLnBrk="1">
                        <a:lnSpc>
                          <a:spcPct val="160000"/>
                        </a:lnSpc>
                        <a:buFont typeface="Arial"/>
                        <a:buChar char="•"/>
                      </a:pPr>
                      <a:r>
                        <a:rPr lang="ko-KR" altLang="en-US" sz="1600">
                          <a:latin typeface="맑은 고딕"/>
                          <a:ea typeface="맑은 고딕"/>
                          <a:cs typeface="맑은 고딕"/>
                        </a:rPr>
                        <a:t>위험장소 발견시 조기개선 등 사전 환경정비 요구(관련팀)</a:t>
                      </a:r>
                      <a:endParaRPr lang="ko-KR" altLang="en-US" sz="16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55861"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>
                          <a:latin typeface="맑은 고딕"/>
                          <a:ea typeface="맑은 고딕"/>
                          <a:cs typeface="맑은 고딕"/>
                        </a:rPr>
                        <a:t>2단계</a:t>
                      </a:r>
                      <a:endParaRPr lang="ko-KR" altLang="en-US" sz="1600" b="1">
                        <a:latin typeface="맑은 고딕"/>
                        <a:ea typeface="맑은 고딕"/>
                        <a:cs typeface="맑은 고딕"/>
                      </a:endParaRPr>
                    </a:p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>
                          <a:latin typeface="맑은 고딕"/>
                          <a:ea typeface="맑은 고딕"/>
                          <a:cs typeface="맑은 고딕"/>
                        </a:rPr>
                        <a:t>(8,500명 이상)</a:t>
                      </a:r>
                      <a:endParaRPr lang="ko-KR" altLang="en-US" sz="1600" b="1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 algn="l" latinLnBrk="1">
                        <a:lnSpc>
                          <a:spcPct val="160000"/>
                        </a:lnSpc>
                        <a:buFont typeface="Arial"/>
                        <a:buChar char="•"/>
                      </a:pPr>
                      <a:r>
                        <a:rPr lang="ko-KR" altLang="en-US" sz="1600" dirty="0">
                          <a:latin typeface="맑은 고딕"/>
                          <a:ea typeface="맑은 고딕"/>
                          <a:cs typeface="맑은 고딕"/>
                        </a:rPr>
                        <a:t>관람객 입장 제한 조치 안내(출입관리요원)</a:t>
                      </a:r>
                    </a:p>
                    <a:p>
                      <a:pPr marL="285750" indent="-285750" algn="l" latinLnBrk="1">
                        <a:lnSpc>
                          <a:spcPct val="160000"/>
                        </a:lnSpc>
                        <a:buFont typeface="Arial"/>
                        <a:buChar char="•"/>
                      </a:pPr>
                      <a:r>
                        <a:rPr lang="ko-KR" altLang="en-US" sz="1600" dirty="0" err="1">
                          <a:latin typeface="맑은 고딕"/>
                          <a:ea typeface="맑은 고딕"/>
                          <a:cs typeface="맑은 고딕"/>
                        </a:rPr>
                        <a:t>행사요원</a:t>
                      </a:r>
                      <a:r>
                        <a:rPr lang="ko-KR" altLang="en-US" sz="1600" dirty="0">
                          <a:latin typeface="맑은 고딕"/>
                          <a:ea typeface="맑은 고딕"/>
                          <a:cs typeface="맑은 고딕"/>
                        </a:rPr>
                        <a:t> </a:t>
                      </a:r>
                      <a:r>
                        <a:rPr lang="ko-KR" altLang="en-US" sz="1600" dirty="0" err="1">
                          <a:latin typeface="맑은 고딕"/>
                          <a:ea typeface="맑은 고딕"/>
                          <a:cs typeface="맑은 고딕"/>
                        </a:rPr>
                        <a:t>혼잡지역</a:t>
                      </a:r>
                      <a:r>
                        <a:rPr lang="ko-KR" altLang="en-US" sz="1600" dirty="0">
                          <a:latin typeface="맑은 고딕"/>
                          <a:ea typeface="맑은 고딕"/>
                          <a:cs typeface="맑은 고딕"/>
                        </a:rPr>
                        <a:t> </a:t>
                      </a:r>
                      <a:r>
                        <a:rPr lang="ko-KR" altLang="en-US" sz="1600" dirty="0" err="1">
                          <a:latin typeface="맑은 고딕"/>
                          <a:ea typeface="맑은 고딕"/>
                          <a:cs typeface="맑은 고딕"/>
                        </a:rPr>
                        <a:t>관람제한</a:t>
                      </a:r>
                      <a:r>
                        <a:rPr lang="ko-KR" altLang="en-US" sz="1600" dirty="0">
                          <a:latin typeface="맑은 고딕"/>
                          <a:ea typeface="맑은 고딕"/>
                          <a:cs typeface="맑은 고딕"/>
                        </a:rPr>
                        <a:t> 및 비 </a:t>
                      </a:r>
                      <a:r>
                        <a:rPr lang="ko-KR" altLang="en-US" sz="1600" dirty="0" err="1">
                          <a:latin typeface="맑은 고딕"/>
                          <a:ea typeface="맑은 고딕"/>
                          <a:cs typeface="맑은 고딕"/>
                        </a:rPr>
                        <a:t>혼잡지역</a:t>
                      </a:r>
                      <a:r>
                        <a:rPr lang="ko-KR" altLang="en-US" sz="1600" dirty="0">
                          <a:latin typeface="맑은 고딕"/>
                          <a:ea typeface="맑은 고딕"/>
                          <a:cs typeface="맑은 고딕"/>
                        </a:rPr>
                        <a:t> </a:t>
                      </a:r>
                      <a:r>
                        <a:rPr lang="ko-KR" altLang="en-US" sz="1600" dirty="0" err="1">
                          <a:latin typeface="맑은 고딕"/>
                          <a:ea typeface="맑은 고딕"/>
                          <a:cs typeface="맑은 고딕"/>
                        </a:rPr>
                        <a:t>관람안내</a:t>
                      </a:r>
                      <a:endParaRPr lang="ko-KR" altLang="en-US" sz="1600" dirty="0">
                        <a:latin typeface="맑은 고딕"/>
                        <a:ea typeface="맑은 고딕"/>
                        <a:cs typeface="맑은 고딕"/>
                      </a:endParaRPr>
                    </a:p>
                    <a:p>
                      <a:pPr marL="285750" indent="-285750" algn="l" latinLnBrk="1">
                        <a:lnSpc>
                          <a:spcPct val="160000"/>
                        </a:lnSpc>
                        <a:buFont typeface="Arial"/>
                        <a:buChar char="•"/>
                      </a:pPr>
                      <a:r>
                        <a:rPr lang="ko-KR" altLang="en-US" sz="1600" dirty="0">
                          <a:latin typeface="맑은 고딕"/>
                          <a:ea typeface="맑은 고딕"/>
                          <a:cs typeface="맑은 고딕"/>
                        </a:rPr>
                        <a:t>강창학종합경기장내 방송실 관람객 안내방송 통한 </a:t>
                      </a:r>
                      <a:r>
                        <a:rPr lang="ko-KR" altLang="en-US" sz="1600" dirty="0" err="1">
                          <a:latin typeface="맑은 고딕"/>
                          <a:ea typeface="맑은 고딕"/>
                          <a:cs typeface="맑은 고딕"/>
                        </a:rPr>
                        <a:t>분산유도</a:t>
                      </a:r>
                      <a:endParaRPr lang="ko-KR" altLang="en-US" sz="1600" dirty="0">
                        <a:latin typeface="맑은 고딕"/>
                        <a:ea typeface="맑은 고딕"/>
                        <a:cs typeface="맑은 고딕"/>
                      </a:endParaRPr>
                    </a:p>
                    <a:p>
                      <a:pPr marL="285750" indent="-285750" algn="l" latinLnBrk="1">
                        <a:lnSpc>
                          <a:spcPct val="160000"/>
                        </a:lnSpc>
                        <a:buFont typeface="Arial"/>
                        <a:buChar char="•"/>
                      </a:pPr>
                      <a:r>
                        <a:rPr lang="ko-KR" altLang="en-US" sz="1600" dirty="0">
                          <a:latin typeface="맑은 고딕"/>
                          <a:ea typeface="맑은 고딕"/>
                          <a:cs typeface="맑은 고딕"/>
                        </a:rPr>
                        <a:t>응급환자 발생시 종합병원으로 신속한 </a:t>
                      </a:r>
                      <a:r>
                        <a:rPr lang="ko-KR" altLang="en-US" sz="1600" dirty="0" err="1">
                          <a:latin typeface="맑은 고딕"/>
                          <a:ea typeface="맑은 고딕"/>
                          <a:cs typeface="맑은 고딕"/>
                        </a:rPr>
                        <a:t>후송조치</a:t>
                      </a:r>
                      <a:endParaRPr lang="ko-KR" altLang="en-US" sz="1600" dirty="0">
                        <a:latin typeface="맑은 고딕"/>
                        <a:ea typeface="맑은 고딕"/>
                        <a:cs typeface="맑은 고딕"/>
                      </a:endParaRPr>
                    </a:p>
                    <a:p>
                      <a:pPr marL="285750" indent="-285750" algn="l" latinLnBrk="1">
                        <a:lnSpc>
                          <a:spcPct val="160000"/>
                        </a:lnSpc>
                        <a:buFont typeface="Arial"/>
                        <a:buChar char="•"/>
                      </a:pPr>
                      <a:r>
                        <a:rPr lang="ko-KR" altLang="en-US" sz="1600" dirty="0">
                          <a:latin typeface="맑은 고딕"/>
                          <a:ea typeface="맑은 고딕"/>
                          <a:cs typeface="맑은 고딕"/>
                        </a:rPr>
                        <a:t>미아 발생 시 보호조치 및 안내방송</a:t>
                      </a:r>
                      <a:endParaRPr lang="ko-KR" altLang="en-US" sz="16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/>
    </mc:Choice>
    <mc:Fallback xmlns:dsp="http://schemas.microsoft.com/office/drawing/2008/diagram" xmlns:dgm="http://schemas.openxmlformats.org/drawingml/2006/diagram" xmlns:c="http://schemas.openxmlformats.org/drawingml/2006/chart" xmlns="">
      <p:transition xmlns:mc="http://schemas.openxmlformats.org/markup-compatibility/2006" xmlns:hp="http://schemas.haansoft.com/office/presentation/8.0" mc:Ignorable="hp" hp:hslDur="750">
        <p:fade/>
      </p:transition>
    </mc:Fallback>
  </mc:AlternateContent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6"/>
          <p:cNvSpPr>
            <a:spLocks noChangeArrowheads="1"/>
          </p:cNvSpPr>
          <p:nvPr/>
        </p:nvSpPr>
        <p:spPr>
          <a:xfrm>
            <a:off x="125760" y="-99392"/>
            <a:ext cx="8892480" cy="7056784"/>
          </a:xfrm>
          <a:prstGeom prst="rect">
            <a:avLst/>
          </a:prstGeom>
          <a:solidFill>
            <a:srgbClr val="FFF6DD">
              <a:alpha val="30000"/>
            </a:srgbClr>
          </a:solidFill>
          <a:ln w="12700">
            <a:solidFill>
              <a:schemeClr val="accent4">
                <a:lumMod val="75000"/>
              </a:schemeClr>
            </a:solidFill>
            <a:prstDash val="dash"/>
            <a:miter/>
          </a:ln>
        </p:spPr>
        <p:txBody>
          <a:bodyPr wrap="none" lIns="87275" tIns="43639" rIns="87275" bIns="43639" anchor="ctr"/>
          <a:lstStyle/>
          <a:p>
            <a:pPr algn="just">
              <a:spcBef>
                <a:spcPts val="1000"/>
              </a:spcBef>
            </a:pPr>
            <a:endParaRPr lang="en-US" altLang="ko-KR" dirty="0">
              <a:solidFill>
                <a:srgbClr val="373A4F"/>
              </a:solidFill>
              <a:latin typeface="함초롬돋움"/>
              <a:ea typeface="함초롬돋움"/>
              <a:cs typeface="함초롬돋움"/>
            </a:endParaRPr>
          </a:p>
        </p:txBody>
      </p:sp>
      <p:sp>
        <p:nvSpPr>
          <p:cNvPr id="3" name="TextBox 10"/>
          <p:cNvSpPr txBox="1"/>
          <p:nvPr/>
        </p:nvSpPr>
        <p:spPr>
          <a:xfrm>
            <a:off x="251520" y="332656"/>
            <a:ext cx="8568690" cy="4959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ko-KR" altLang="en-US" b="1" dirty="0">
                <a:latin typeface="HY견고딕"/>
                <a:ea typeface="HY견고딕"/>
                <a:cs typeface="함초롬돋움"/>
              </a:rPr>
              <a:t>⑧ 자연재해</a:t>
            </a:r>
            <a:r>
              <a:rPr lang="en-US" altLang="ko-KR" b="1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b="1" dirty="0">
                <a:latin typeface="HY견고딕"/>
                <a:ea typeface="HY견고딕"/>
                <a:cs typeface="함초롬돋움"/>
              </a:rPr>
              <a:t>발생</a:t>
            </a:r>
            <a:r>
              <a:rPr lang="en-US" altLang="ko-KR" b="1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b="1" dirty="0">
                <a:latin typeface="HY견고딕"/>
                <a:ea typeface="HY견고딕"/>
                <a:cs typeface="함초롬돋움"/>
              </a:rPr>
              <a:t>대책</a:t>
            </a:r>
            <a:endParaRPr lang="en-US" altLang="ko-KR" b="1" dirty="0">
              <a:latin typeface="HY견고딕"/>
              <a:ea typeface="HY견고딕"/>
              <a:cs typeface="함초롬돋움"/>
            </a:endParaRPr>
          </a:p>
          <a:p>
            <a:pPr lvl="0"/>
            <a:endParaRPr lang="en-US" altLang="ko-KR" sz="800" b="1" dirty="0">
              <a:latin typeface="HY견고딕"/>
              <a:ea typeface="HY견고딕"/>
              <a:cs typeface="함초롬돋움"/>
            </a:endParaRPr>
          </a:p>
          <a:p>
            <a:pPr lvl="0"/>
            <a:r>
              <a:rPr lang="en-US" altLang="ko-KR" b="1" dirty="0">
                <a:latin typeface="HY견고딕"/>
                <a:ea typeface="HY견고딕"/>
                <a:cs typeface="함초롬돋움"/>
              </a:rPr>
              <a:t>  ⊙</a:t>
            </a:r>
            <a:r>
              <a:rPr lang="ko-KR" altLang="en-US" b="1" dirty="0">
                <a:latin typeface="HY견고딕"/>
                <a:ea typeface="HY견고딕"/>
                <a:cs typeface="함초롬돋움"/>
              </a:rPr>
              <a:t>추진방향</a:t>
            </a:r>
            <a:endParaRPr lang="en-US" altLang="ko-KR" b="1" dirty="0">
              <a:latin typeface="HY견고딕"/>
              <a:ea typeface="HY견고딕"/>
              <a:cs typeface="함초롬돋움"/>
            </a:endParaRP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기상특보 시 관련 책임자 상주 및 경계강화, 정보수집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재해관련 유관기관 및 각 전시관, 공연장 비상연락망 구축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기상정보 입수를 위한 관련기관 </a:t>
            </a:r>
            <a:r>
              <a:rPr lang="ko-KR" altLang="en-US" sz="1800" dirty="0" err="1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전송체제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 운영</a:t>
            </a:r>
          </a:p>
          <a:p>
            <a:pPr marL="285750" indent="-285750">
              <a:lnSpc>
                <a:spcPct val="140000"/>
              </a:lnSpc>
              <a:buFont typeface="Arial"/>
            </a:pPr>
            <a:endParaRPr lang="en-US" altLang="ko-KR" dirty="0">
              <a:latin typeface="+mn-ea"/>
              <a:cs typeface="함초롬돋움"/>
            </a:endParaRPr>
          </a:p>
          <a:p>
            <a:pPr marL="285750" indent="-285750">
              <a:lnSpc>
                <a:spcPct val="140000"/>
              </a:lnSpc>
              <a:buFont typeface="Arial"/>
            </a:pPr>
            <a:endParaRPr lang="en-US" altLang="ko-KR" dirty="0">
              <a:latin typeface="+mn-ea"/>
              <a:cs typeface="함초롬돋움"/>
            </a:endParaRPr>
          </a:p>
          <a:p>
            <a:pPr marL="285750" indent="-285750">
              <a:buFont typeface="Arial"/>
              <a:buChar char="•"/>
            </a:pPr>
            <a:endParaRPr lang="en-US" altLang="ko-KR" dirty="0">
              <a:latin typeface="+mn-ea"/>
              <a:cs typeface="함초롬돋움"/>
            </a:endParaRPr>
          </a:p>
          <a:p>
            <a:pPr marL="285750" indent="-285750">
              <a:buFont typeface="Arial"/>
            </a:pPr>
            <a:r>
              <a:rPr lang="en-US" altLang="ko-KR" sz="1800" b="1" dirty="0">
                <a:latin typeface="HY견고딕"/>
                <a:ea typeface="HY견고딕"/>
                <a:cs typeface="함초롬돋움"/>
              </a:rPr>
              <a:t>  ⊙</a:t>
            </a:r>
            <a:r>
              <a:rPr lang="ko-KR" altLang="en-US" sz="1800" b="1" dirty="0">
                <a:latin typeface="HY견고딕"/>
                <a:ea typeface="HY견고딕"/>
                <a:cs typeface="함초롬돋움"/>
              </a:rPr>
              <a:t>재해대응</a:t>
            </a:r>
            <a:r>
              <a:rPr lang="en-US" altLang="ko-KR" sz="1800" b="1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sz="1800" b="1" dirty="0">
                <a:latin typeface="HY견고딕"/>
                <a:ea typeface="HY견고딕"/>
                <a:cs typeface="함초롬돋움"/>
              </a:rPr>
              <a:t>운영계획</a:t>
            </a:r>
            <a:endParaRPr lang="en-US" altLang="ko-KR" dirty="0">
              <a:latin typeface="+mn-ea"/>
              <a:cs typeface="함초롬돋움"/>
            </a:endParaRP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인력 및 장비 현황</a:t>
            </a: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(소방공무원, </a:t>
            </a:r>
            <a:r>
              <a:rPr lang="ko-KR" altLang="en-US" sz="1600" dirty="0" err="1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장비파악</a:t>
            </a: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, 유관기관 공조체제 구축)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단계별 대응계획 수립</a:t>
            </a: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(1단계 평시, 2단계 </a:t>
            </a:r>
            <a:r>
              <a:rPr lang="ko-KR" altLang="en-US" sz="1600" dirty="0" err="1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재난초기</a:t>
            </a: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, 3단계 </a:t>
            </a:r>
            <a:r>
              <a:rPr lang="ko-KR" altLang="en-US" sz="1600" dirty="0" err="1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중규모재난</a:t>
            </a: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사안별 대응계획 구분</a:t>
            </a: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(1급 비상상황, 2급 경미한 사항)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유형별 대응계획 수립</a:t>
            </a: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(자연재해, 폭발사고, </a:t>
            </a:r>
            <a:r>
              <a:rPr lang="ko-KR" altLang="en-US" sz="1600" dirty="0" err="1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구조구급</a:t>
            </a: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, 대테러)</a:t>
            </a:r>
            <a:endParaRPr lang="en-US" altLang="ko-KR" sz="1600" dirty="0">
              <a:latin typeface="맑은 고딕" panose="020B0503020000020004" pitchFamily="50" charset="-127"/>
              <a:ea typeface="맑은 고딕" panose="020B0503020000020004" pitchFamily="50" charset="-127"/>
              <a:cs typeface="함초롬돋움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6"/>
          <p:cNvSpPr>
            <a:spLocks noChangeArrowheads="1"/>
          </p:cNvSpPr>
          <p:nvPr/>
        </p:nvSpPr>
        <p:spPr>
          <a:xfrm>
            <a:off x="125760" y="-99392"/>
            <a:ext cx="8892480" cy="7056784"/>
          </a:xfrm>
          <a:prstGeom prst="rect">
            <a:avLst/>
          </a:prstGeom>
          <a:solidFill>
            <a:srgbClr val="FFF6DD">
              <a:alpha val="30000"/>
            </a:srgbClr>
          </a:solidFill>
          <a:ln w="12700">
            <a:solidFill>
              <a:schemeClr val="accent4">
                <a:lumMod val="75000"/>
              </a:schemeClr>
            </a:solidFill>
            <a:prstDash val="dash"/>
            <a:miter/>
          </a:ln>
        </p:spPr>
        <p:txBody>
          <a:bodyPr wrap="none" lIns="87275" tIns="43639" rIns="87275" bIns="43639" anchor="ctr"/>
          <a:lstStyle/>
          <a:p>
            <a:pPr algn="just">
              <a:spcBef>
                <a:spcPts val="1000"/>
              </a:spcBef>
            </a:pPr>
            <a:endParaRPr lang="en-US" altLang="ko-KR" dirty="0">
              <a:solidFill>
                <a:srgbClr val="373A4F"/>
              </a:solidFill>
              <a:latin typeface="함초롬돋움"/>
              <a:ea typeface="함초롬돋움"/>
              <a:cs typeface="함초롬돋움"/>
            </a:endParaRPr>
          </a:p>
        </p:txBody>
      </p:sp>
      <p:sp>
        <p:nvSpPr>
          <p:cNvPr id="3" name="TextBox 10"/>
          <p:cNvSpPr txBox="1"/>
          <p:nvPr/>
        </p:nvSpPr>
        <p:spPr>
          <a:xfrm>
            <a:off x="251520" y="332656"/>
            <a:ext cx="8568690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ko-KR" altLang="en-US" b="1" dirty="0">
                <a:latin typeface="HY견고딕"/>
                <a:ea typeface="HY견고딕"/>
                <a:cs typeface="함초롬돋움"/>
              </a:rPr>
              <a:t>▣ 단계별</a:t>
            </a:r>
            <a:r>
              <a:rPr lang="en-US" altLang="ko-KR" b="1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b="1" dirty="0">
                <a:latin typeface="HY견고딕"/>
                <a:ea typeface="HY견고딕"/>
                <a:cs typeface="함초롬돋움"/>
              </a:rPr>
              <a:t>추진방향</a:t>
            </a:r>
            <a:endParaRPr lang="en-US" altLang="ko-KR" dirty="0">
              <a:latin typeface="+mn-ea"/>
              <a:cs typeface="함초롬돋움"/>
            </a:endParaRPr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9469884"/>
              </p:ext>
            </p:extLst>
          </p:nvPr>
        </p:nvGraphicFramePr>
        <p:xfrm>
          <a:off x="572764" y="787669"/>
          <a:ext cx="7904529" cy="4562977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14959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085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5309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err="1">
                          <a:latin typeface="+mn-lt"/>
                        </a:rPr>
                        <a:t>단계</a:t>
                      </a:r>
                      <a:endParaRPr lang="ko-KR" altLang="en-US" sz="16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solidFill>
                      <a:srgbClr val="E6B5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>
                          <a:latin typeface="+mn-lt"/>
                        </a:rPr>
                        <a:t>추진방향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solidFill>
                      <a:srgbClr val="E6B5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54017"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>
                          <a:latin typeface="맑은 고딕"/>
                          <a:ea typeface="맑은 고딕"/>
                          <a:cs typeface="맑은 고딕"/>
                        </a:rPr>
                        <a:t>행사</a:t>
                      </a:r>
                      <a:r>
                        <a:rPr lang="en-US" altLang="ko-KR" sz="1600" b="1" dirty="0">
                          <a:latin typeface="맑은 고딕"/>
                          <a:ea typeface="맑은 고딕"/>
                          <a:cs typeface="맑은 고딕"/>
                        </a:rPr>
                        <a:t> </a:t>
                      </a:r>
                      <a:r>
                        <a:rPr lang="ko-KR" altLang="en-US" sz="1600" b="1" dirty="0">
                          <a:latin typeface="맑은 고딕"/>
                          <a:ea typeface="맑은 고딕"/>
                          <a:cs typeface="맑은 고딕"/>
                        </a:rPr>
                        <a:t>전</a:t>
                      </a:r>
                      <a:endParaRPr lang="ko-KR" altLang="en-US" sz="1600" b="1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 algn="l" latinLnBrk="1">
                        <a:lnSpc>
                          <a:spcPct val="160000"/>
                        </a:lnSpc>
                        <a:buFont typeface="Arial"/>
                        <a:buChar char="•"/>
                      </a:pPr>
                      <a:r>
                        <a:rPr lang="ko-KR" altLang="en-US" sz="1600">
                          <a:latin typeface="맑은 고딕"/>
                          <a:ea typeface="맑은 고딕"/>
                          <a:cs typeface="맑은 고딕"/>
                        </a:rPr>
                        <a:t>재해관련 유관기간 협조체계 및 비상연락망 구축</a:t>
                      </a:r>
                    </a:p>
                    <a:p>
                      <a:pPr marL="285750" indent="-285750" algn="l" latinLnBrk="1">
                        <a:lnSpc>
                          <a:spcPct val="160000"/>
                        </a:lnSpc>
                        <a:buFont typeface="Arial"/>
                        <a:buChar char="•"/>
                      </a:pPr>
                      <a:r>
                        <a:rPr lang="ko-KR" altLang="en-US" sz="1600">
                          <a:latin typeface="맑은 고딕"/>
                          <a:ea typeface="맑은 고딕"/>
                          <a:cs typeface="맑은 고딕"/>
                        </a:rPr>
                        <a:t>자연재해대비 필요설비 점검 및 장비 확보</a:t>
                      </a:r>
                    </a:p>
                    <a:p>
                      <a:pPr marL="285750" indent="-285750" algn="l" latinLnBrk="1">
                        <a:lnSpc>
                          <a:spcPct val="160000"/>
                        </a:lnSpc>
                        <a:buFont typeface="Arial"/>
                        <a:buChar char="•"/>
                      </a:pPr>
                      <a:r>
                        <a:rPr lang="ko-KR" altLang="en-US" sz="1600">
                          <a:latin typeface="맑은 고딕"/>
                          <a:ea typeface="맑은 고딕"/>
                          <a:cs typeface="맑은 고딕"/>
                        </a:rPr>
                        <a:t>강창학종합경기장 자연재해대비 긴급구조 체계 구축</a:t>
                      </a:r>
                      <a:endParaRPr lang="ko-KR" altLang="en-US" sz="16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55861"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>
                          <a:latin typeface="맑은 고딕"/>
                          <a:ea typeface="맑은 고딕"/>
                          <a:cs typeface="맑은 고딕"/>
                        </a:rPr>
                        <a:t>행사</a:t>
                      </a:r>
                      <a:r>
                        <a:rPr lang="en-US" altLang="ko-KR" sz="1600" b="1">
                          <a:latin typeface="맑은 고딕"/>
                          <a:ea typeface="맑은 고딕"/>
                          <a:cs typeface="맑은 고딕"/>
                        </a:rPr>
                        <a:t> </a:t>
                      </a:r>
                      <a:r>
                        <a:rPr lang="ko-KR" altLang="en-US" sz="1600" b="1">
                          <a:latin typeface="맑은 고딕"/>
                          <a:ea typeface="맑은 고딕"/>
                          <a:cs typeface="맑은 고딕"/>
                        </a:rPr>
                        <a:t>중</a:t>
                      </a:r>
                      <a:endParaRPr lang="ko-KR" altLang="en-US" sz="1600" b="1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 algn="l" latinLnBrk="1">
                        <a:lnSpc>
                          <a:spcPct val="160000"/>
                        </a:lnSpc>
                        <a:buFont typeface="Arial"/>
                        <a:buChar char="•"/>
                      </a:pPr>
                      <a:r>
                        <a:rPr lang="ko-KR" altLang="en-US" sz="1600" dirty="0">
                          <a:latin typeface="맑은 고딕"/>
                          <a:ea typeface="맑은 고딕"/>
                          <a:cs typeface="맑은 고딕"/>
                        </a:rPr>
                        <a:t>기상청, 제주재난안전대책본부 등 기상특보 정보수집 강화</a:t>
                      </a:r>
                    </a:p>
                    <a:p>
                      <a:pPr marL="285750" indent="-285750" algn="l" latinLnBrk="1">
                        <a:lnSpc>
                          <a:spcPct val="160000"/>
                        </a:lnSpc>
                        <a:buFont typeface="Arial"/>
                        <a:buChar char="•"/>
                      </a:pPr>
                      <a:r>
                        <a:rPr lang="ko-KR" altLang="en-US" sz="1600" dirty="0">
                          <a:latin typeface="맑은 고딕"/>
                          <a:ea typeface="맑은 고딕"/>
                          <a:cs typeface="맑은 고딕"/>
                        </a:rPr>
                        <a:t>각종 자연재해예방을 위한 행사장 상시 순찰</a:t>
                      </a:r>
                    </a:p>
                    <a:p>
                      <a:pPr marL="285750" indent="-285750" algn="l" latinLnBrk="1">
                        <a:lnSpc>
                          <a:spcPct val="160000"/>
                        </a:lnSpc>
                        <a:buFont typeface="Arial"/>
                        <a:buChar char="•"/>
                      </a:pPr>
                      <a:r>
                        <a:rPr lang="ko-KR" altLang="en-US" sz="1600" dirty="0">
                          <a:latin typeface="맑은 고딕"/>
                          <a:ea typeface="맑은 고딕"/>
                          <a:cs typeface="맑은 고딕"/>
                        </a:rPr>
                        <a:t>유관기관 공조체제 강화 등 안전관리 기반 조성</a:t>
                      </a:r>
                    </a:p>
                    <a:p>
                      <a:pPr marL="285750" indent="-285750" algn="l" latinLnBrk="1">
                        <a:lnSpc>
                          <a:spcPct val="160000"/>
                        </a:lnSpc>
                        <a:buFont typeface="Arial"/>
                        <a:buChar char="•"/>
                      </a:pPr>
                      <a:r>
                        <a:rPr lang="ko-KR" altLang="en-US" sz="1600" dirty="0">
                          <a:latin typeface="맑은 고딕"/>
                          <a:ea typeface="맑은 고딕"/>
                          <a:cs typeface="맑은 고딕"/>
                        </a:rPr>
                        <a:t>긴급사태 발생 대비 비상 준비태세 확립</a:t>
                      </a:r>
                      <a:endParaRPr lang="ko-KR" altLang="en-US" sz="16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/>
    </mc:Choice>
    <mc:Fallback xmlns:dsp="http://schemas.microsoft.com/office/drawing/2008/diagram" xmlns:dgm="http://schemas.openxmlformats.org/drawingml/2006/diagram" xmlns:c="http://schemas.openxmlformats.org/drawingml/2006/chart" xmlns="">
      <p:transition xmlns:mc="http://schemas.openxmlformats.org/markup-compatibility/2006" xmlns:hp="http://schemas.haansoft.com/office/presentation/8.0" mc:Ignorable="hp" hp:hslDur="75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직사각형 23"/>
          <p:cNvSpPr/>
          <p:nvPr/>
        </p:nvSpPr>
        <p:spPr>
          <a:xfrm>
            <a:off x="0" y="672644"/>
            <a:ext cx="9147281" cy="524108"/>
          </a:xfrm>
          <a:prstGeom prst="rect">
            <a:avLst/>
          </a:prstGeom>
          <a:solidFill>
            <a:srgbClr val="FFC000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 smtId="4294967295"/>
            </a:defPPr>
            <a:lvl1pPr marL="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1pPr>
            <a:lvl2pPr marL="45720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2pPr>
            <a:lvl3pPr marL="91440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3pPr>
            <a:lvl4pPr marL="137160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4pPr>
            <a:lvl5pPr marL="182880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8pPr>
          </a:lstStyle>
          <a:p>
            <a:pPr algn="ctr"/>
            <a:endParaRPr lang="ko-KR" altLang="en-US" dirty="0"/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auto">
          <a:xfrm>
            <a:off x="624845" y="742905"/>
            <a:ext cx="8431039" cy="369054"/>
          </a:xfrm>
          <a:prstGeom prst="rect">
            <a:avLst/>
          </a:prstGeom>
          <a:ln w="19050">
            <a:gradFill flip="none" rotWithShape="1">
              <a:gsLst>
                <a:gs pos="0">
                  <a:schemeClr val="accent4">
                    <a:lumMod val="0"/>
                    <a:lumOff val="100000"/>
                  </a:schemeClr>
                </a:gs>
                <a:gs pos="72000">
                  <a:srgbClr val="FFEAAB"/>
                </a:gs>
                <a:gs pos="42000">
                  <a:schemeClr val="accent4">
                    <a:lumMod val="0"/>
                    <a:lumOff val="100000"/>
                  </a:schemeClr>
                </a:gs>
                <a:gs pos="100000">
                  <a:schemeClr val="accent4">
                    <a:lumMod val="100000"/>
                  </a:schemeClr>
                </a:gs>
              </a:gsLst>
              <a:lin ang="10800000" scaled="1"/>
              <a:tileRect/>
            </a:gra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anchor="ctr" anchorCtr="0"/>
          <a:lstStyle/>
          <a:p>
            <a:pPr>
              <a:lnSpc>
                <a:spcPct val="110000"/>
              </a:lnSpc>
              <a:defRPr/>
            </a:pPr>
            <a:r>
              <a:rPr lang="ko-KR" altLang="en-US" sz="2000" b="1" dirty="0">
                <a:solidFill>
                  <a:srgbClr val="003366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주 요 일 정</a:t>
            </a:r>
            <a:r>
              <a:rPr lang="en-US" altLang="ko-KR" sz="2000" b="1" dirty="0">
                <a:solidFill>
                  <a:srgbClr val="003366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2000" b="1" dirty="0">
                <a:solidFill>
                  <a:srgbClr val="003366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개회식</a:t>
            </a:r>
            <a:r>
              <a:rPr lang="en-US" altLang="ko-KR" sz="2000" b="1" dirty="0">
                <a:solidFill>
                  <a:srgbClr val="003366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endParaRPr lang="en-US" altLang="ko-KR" sz="2000" b="1" dirty="0">
              <a:solidFill>
                <a:srgbClr val="0000F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12" name="_x192544696" descr="EMB0000b634009f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37" t="3615" r="2265" b="8886"/>
          <a:stretch/>
        </p:blipFill>
        <p:spPr bwMode="auto">
          <a:xfrm>
            <a:off x="0" y="0"/>
            <a:ext cx="1476672" cy="638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0" name="표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5420278"/>
              </p:ext>
            </p:extLst>
          </p:nvPr>
        </p:nvGraphicFramePr>
        <p:xfrm>
          <a:off x="91396" y="1283522"/>
          <a:ext cx="8950540" cy="4233709"/>
        </p:xfrm>
        <a:graphic>
          <a:graphicData uri="http://schemas.openxmlformats.org/drawingml/2006/table">
            <a:tbl>
              <a:tblPr/>
              <a:tblGrid>
                <a:gridCol w="19603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694072">
                  <a:extLst>
                    <a:ext uri="{9D8B030D-6E8A-4147-A177-3AD203B41FA5}">
                      <a16:colId xmlns:a16="http://schemas.microsoft.com/office/drawing/2014/main" val="2117039610"/>
                    </a:ext>
                  </a:extLst>
                </a:gridCol>
              </a:tblGrid>
              <a:tr h="3424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대회 개막</a:t>
                      </a:r>
                    </a:p>
                  </a:txBody>
                  <a:tcPr marL="11412" marR="11412" marT="11412" marB="11412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2">
                            <a:lumMod val="5000"/>
                            <a:lumOff val="95000"/>
                          </a:schemeClr>
                        </a:gs>
                        <a:gs pos="70000">
                          <a:srgbClr val="FFDDF8"/>
                        </a:gs>
                        <a:gs pos="83000">
                          <a:srgbClr val="FFD9F1"/>
                        </a:gs>
                        <a:gs pos="100000">
                          <a:srgbClr val="FFD9F5"/>
                        </a:gs>
                      </a:gsLst>
                      <a:lin ang="16200000" scaled="1"/>
                      <a:tileRect/>
                    </a:gra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모두가 건강한 제주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, AGAIN 2022</a:t>
                      </a:r>
                      <a:endParaRPr lang="ko-KR" altLang="en-US" sz="1600" dirty="0">
                        <a:solidFill>
                          <a:srgbClr val="000000"/>
                        </a:solidFill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marL="11412" marR="11412" marT="11412" marB="11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2">
                            <a:lumMod val="5000"/>
                            <a:lumOff val="95000"/>
                          </a:schemeClr>
                        </a:gs>
                        <a:gs pos="70000">
                          <a:srgbClr val="FFDDF8"/>
                        </a:gs>
                        <a:gs pos="83000">
                          <a:srgbClr val="FFD9F1"/>
                        </a:gs>
                        <a:gs pos="100000">
                          <a:srgbClr val="FFD9F5"/>
                        </a:gs>
                      </a:gsLst>
                      <a:lin ang="162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4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개회 선언</a:t>
                      </a:r>
                    </a:p>
                  </a:txBody>
                  <a:tcPr marL="11412" marR="11412" marT="11412" marB="11412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15:34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marL="11412" marR="11412" marT="11412" marB="11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개최지 체육회장</a:t>
                      </a:r>
                      <a:r>
                        <a:rPr lang="en-US" altLang="ko-KR" sz="14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(</a:t>
                      </a:r>
                      <a:r>
                        <a:rPr lang="ko-KR" altLang="en-US" sz="1400" dirty="0" err="1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부대회장</a:t>
                      </a:r>
                      <a:r>
                        <a:rPr lang="en-US" altLang="ko-KR" sz="14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)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marL="11412" marR="11412" marT="11412" marB="11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24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환영사</a:t>
                      </a:r>
                    </a:p>
                  </a:txBody>
                  <a:tcPr marL="11412" marR="11412" marT="11412" marB="11412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15:36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marL="11412" marR="11412" marT="11412" marB="11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서귀포시장</a:t>
                      </a:r>
                    </a:p>
                  </a:txBody>
                  <a:tcPr marL="11412" marR="11412" marT="11412" marB="11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6649">
                <a:tc>
                  <a:txBody>
                    <a:bodyPr/>
                    <a:lstStyle/>
                    <a:p>
                      <a:pPr marL="0" marR="0" algn="ctr" defTabSz="685783" rtl="0" eaLnBrk="1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12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대회기 게양</a:t>
                      </a:r>
                    </a:p>
                  </a:txBody>
                  <a:tcPr marL="11412" marR="11412" marT="11412" marB="11412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15:39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marL="11412" marR="11412" marT="11412" marB="11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제주도의 노래</a:t>
                      </a:r>
                      <a:r>
                        <a:rPr lang="en-US" altLang="ko-KR" sz="14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(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합창단</a:t>
                      </a:r>
                      <a:r>
                        <a:rPr lang="en-US" altLang="ko-KR" sz="14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, </a:t>
                      </a:r>
                      <a:r>
                        <a:rPr lang="ko-KR" altLang="en-US" sz="1400" dirty="0" err="1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연합밴드</a:t>
                      </a:r>
                      <a:r>
                        <a:rPr lang="en-US" altLang="ko-KR" sz="14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)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marL="11412" marR="11412" marT="11412" marB="11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24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12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성화 점화</a:t>
                      </a:r>
                    </a:p>
                  </a:txBody>
                  <a:tcPr marL="11412" marR="11412" marT="11412" marB="11412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783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15:45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marL="11412" marR="11412" marT="11412" marB="11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환희의 송가</a:t>
                      </a:r>
                      <a:r>
                        <a:rPr lang="en-US" altLang="ko-KR" sz="14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(</a:t>
                      </a:r>
                      <a:r>
                        <a:rPr lang="ko-KR" altLang="en-US" sz="1400" dirty="0" err="1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연출팀</a:t>
                      </a:r>
                      <a:r>
                        <a:rPr lang="en-US" altLang="ko-KR" sz="14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, 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합창단</a:t>
                      </a:r>
                      <a:r>
                        <a:rPr lang="en-US" altLang="ko-KR" sz="14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, </a:t>
                      </a:r>
                      <a:r>
                        <a:rPr lang="ko-KR" altLang="en-US" sz="1400" dirty="0" err="1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연합밴드</a:t>
                      </a:r>
                      <a:r>
                        <a:rPr lang="en-US" altLang="ko-KR" sz="14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)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marL="11412" marR="11412" marT="11412" marB="11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3279843"/>
                  </a:ext>
                </a:extLst>
              </a:tr>
              <a:tr h="3424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개회사</a:t>
                      </a:r>
                    </a:p>
                  </a:txBody>
                  <a:tcPr marL="11412" marR="11412" marT="11412" marB="11412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783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15:47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marL="11412" marR="11412" marT="11412" marB="11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대회장</a:t>
                      </a:r>
                      <a:r>
                        <a:rPr lang="en-US" altLang="ko-KR" sz="14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(</a:t>
                      </a:r>
                      <a:r>
                        <a:rPr lang="ko-KR" altLang="en-US" sz="1400" dirty="0" err="1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도체육회장</a:t>
                      </a:r>
                      <a:r>
                        <a:rPr lang="en-US" altLang="ko-KR" sz="14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)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marL="11412" marR="11412" marT="11412" marB="11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4752891"/>
                  </a:ext>
                </a:extLst>
              </a:tr>
              <a:tr h="3424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격려사</a:t>
                      </a:r>
                    </a:p>
                  </a:txBody>
                  <a:tcPr marL="11412" marR="11412" marT="11412" marB="11412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783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15:49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marL="11412" marR="11412" marT="11412" marB="11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kern="12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도지사</a:t>
                      </a:r>
                    </a:p>
                  </a:txBody>
                  <a:tcPr marL="11412" marR="11412" marT="11412" marB="11412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093734"/>
                  </a:ext>
                </a:extLst>
              </a:tr>
              <a:tr h="3424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축사</a:t>
                      </a:r>
                    </a:p>
                  </a:txBody>
                  <a:tcPr marL="11412" marR="11412" marT="11412" marB="11412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783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15:51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marL="11412" marR="11412" marT="11412" marB="11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kern="12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도의회 의장</a:t>
                      </a:r>
                    </a:p>
                  </a:txBody>
                  <a:tcPr marL="11412" marR="11412" marT="11412" marB="11412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5728196"/>
                  </a:ext>
                </a:extLst>
              </a:tr>
              <a:tr h="3424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축사</a:t>
                      </a:r>
                    </a:p>
                  </a:txBody>
                  <a:tcPr marL="11412" marR="11412" marT="11412" marB="11412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783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15:53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marL="11412" marR="11412" marT="11412" marB="11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kern="12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도교육감</a:t>
                      </a:r>
                    </a:p>
                  </a:txBody>
                  <a:tcPr marL="11412" marR="11412" marT="11412" marB="11412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5403159"/>
                  </a:ext>
                </a:extLst>
              </a:tr>
              <a:tr h="3424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선수</a:t>
                      </a:r>
                      <a:r>
                        <a:rPr lang="en-US" altLang="ko-KR" sz="14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·</a:t>
                      </a:r>
                      <a:r>
                        <a:rPr lang="ko-KR" altLang="en-US" sz="1400" dirty="0" err="1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심판대표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 선서</a:t>
                      </a:r>
                    </a:p>
                  </a:txBody>
                  <a:tcPr marL="11412" marR="11412" marT="11412" marB="11412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783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15:55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marL="11412" marR="11412" marT="11412" marB="11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kern="12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선수</a:t>
                      </a:r>
                      <a:r>
                        <a:rPr lang="en-US" altLang="ko-KR" sz="1400" kern="12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·</a:t>
                      </a:r>
                      <a:r>
                        <a:rPr lang="ko-KR" altLang="en-US" sz="1400" kern="12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심판 대표</a:t>
                      </a:r>
                    </a:p>
                  </a:txBody>
                  <a:tcPr marL="11412" marR="11412" marT="11412" marB="11412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3497044"/>
                  </a:ext>
                </a:extLst>
              </a:tr>
              <a:tr h="3424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선수단 퇴장</a:t>
                      </a:r>
                    </a:p>
                  </a:txBody>
                  <a:tcPr marL="11412" marR="11412" marT="11412" marB="11412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5000"/>
                            <a:lumOff val="95000"/>
                          </a:schemeClr>
                        </a:gs>
                        <a:gs pos="74000">
                          <a:srgbClr val="FFF9D5"/>
                        </a:gs>
                        <a:gs pos="83000">
                          <a:srgbClr val="FEF09C"/>
                        </a:gs>
                        <a:gs pos="100000">
                          <a:srgbClr val="FFF0C5"/>
                        </a:gs>
                      </a:gsLst>
                      <a:lin ang="16200000" scaled="1"/>
                      <a:tileRect/>
                    </a:gra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783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건강한 체력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경쟁과 협력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,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화합과 전진</a:t>
                      </a:r>
                    </a:p>
                  </a:txBody>
                  <a:tcPr marL="11412" marR="11412" marT="11412" marB="11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5000"/>
                            <a:lumOff val="95000"/>
                          </a:schemeClr>
                        </a:gs>
                        <a:gs pos="74000">
                          <a:srgbClr val="FFF9D5"/>
                        </a:gs>
                        <a:gs pos="83000">
                          <a:srgbClr val="FEF09C"/>
                        </a:gs>
                        <a:gs pos="100000">
                          <a:srgbClr val="FFF0C5"/>
                        </a:gs>
                      </a:gsLst>
                      <a:lin ang="162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400" kern="1200" dirty="0">
                        <a:solidFill>
                          <a:srgbClr val="000000"/>
                        </a:solidFill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marL="11412" marR="11412" marT="11412" marB="11412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72113297"/>
                  </a:ext>
                </a:extLst>
              </a:tr>
              <a:tr h="3424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선수단 퇴장</a:t>
                      </a:r>
                    </a:p>
                  </a:txBody>
                  <a:tcPr marL="11412" marR="11412" marT="11412" marB="11412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783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15:57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marL="11412" marR="11412" marT="11412" marB="1141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kern="12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행진곡</a:t>
                      </a:r>
                      <a:r>
                        <a:rPr lang="en-US" altLang="ko-KR" sz="1400" kern="12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(</a:t>
                      </a:r>
                      <a:r>
                        <a:rPr lang="ko-KR" altLang="en-US" sz="1400" kern="1200" dirty="0" err="1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연합밴드</a:t>
                      </a:r>
                      <a:r>
                        <a:rPr lang="en-US" altLang="ko-KR" sz="1400" kern="1200" dirty="0">
                          <a:solidFill>
                            <a:srgbClr val="000000"/>
                          </a:solidFill>
                          <a:latin typeface="함초롬돋움" panose="020B0504000101010101" pitchFamily="50" charset="-127"/>
                          <a:ea typeface="함초롬돋움" panose="020B0504000101010101" pitchFamily="50" charset="-127"/>
                          <a:cs typeface="함초롬돋움" panose="020B0504000101010101" pitchFamily="50" charset="-127"/>
                        </a:rPr>
                        <a:t>)</a:t>
                      </a:r>
                      <a:endParaRPr lang="ko-KR" altLang="en-US" sz="1400" kern="1200" dirty="0">
                        <a:solidFill>
                          <a:srgbClr val="000000"/>
                        </a:solidFill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marL="11412" marR="11412" marT="11412" marB="11412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3804844"/>
                  </a:ext>
                </a:extLst>
              </a:tr>
            </a:tbl>
          </a:graphicData>
        </a:graphic>
      </p:graphicFrame>
      <p:grpSp>
        <p:nvGrpSpPr>
          <p:cNvPr id="9" name="그룹 8"/>
          <p:cNvGrpSpPr/>
          <p:nvPr/>
        </p:nvGrpSpPr>
        <p:grpSpPr>
          <a:xfrm>
            <a:off x="91396" y="750171"/>
            <a:ext cx="462597" cy="369054"/>
            <a:chOff x="72008" y="764704"/>
            <a:chExt cx="462597" cy="369054"/>
          </a:xfrm>
          <a:gradFill flip="none" rotWithShape="1">
            <a:gsLst>
              <a:gs pos="0">
                <a:schemeClr val="accent4">
                  <a:lumMod val="0"/>
                  <a:lumOff val="100000"/>
                </a:schemeClr>
              </a:gs>
              <a:gs pos="40000">
                <a:srgbClr val="FFFFD9"/>
              </a:gs>
              <a:gs pos="100000">
                <a:srgbClr val="F2B800"/>
              </a:gs>
            </a:gsLst>
            <a:path path="circle">
              <a:fillToRect l="50000" t="50000" r="50000" b="50000"/>
            </a:path>
            <a:tileRect/>
          </a:gradFill>
        </p:grpSpPr>
        <p:sp>
          <p:nvSpPr>
            <p:cNvPr id="11" name="Rectangle 36"/>
            <p:cNvSpPr>
              <a:spLocks noChangeArrowheads="1"/>
            </p:cNvSpPr>
            <p:nvPr/>
          </p:nvSpPr>
          <p:spPr bwMode="auto">
            <a:xfrm>
              <a:off x="72008" y="764704"/>
              <a:ext cx="462597" cy="369054"/>
            </a:xfrm>
            <a:prstGeom prst="rect">
              <a:avLst/>
            </a:prstGeom>
            <a:grpFill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ko-KR" altLang="en-US" dirty="0"/>
            </a:p>
          </p:txBody>
        </p:sp>
        <p:sp>
          <p:nvSpPr>
            <p:cNvPr id="13" name="Rectangle 37"/>
            <p:cNvSpPr>
              <a:spLocks noChangeArrowheads="1"/>
            </p:cNvSpPr>
            <p:nvPr/>
          </p:nvSpPr>
          <p:spPr bwMode="auto">
            <a:xfrm>
              <a:off x="108715" y="826143"/>
              <a:ext cx="389183" cy="246177"/>
            </a:xfrm>
            <a:prstGeom prst="rect">
              <a:avLst/>
            </a:prstGeom>
            <a:grpFill/>
          </p:spPr>
          <p:txBody>
            <a:bodyPr anchor="ctr"/>
            <a:lstStyle/>
            <a:p>
              <a:pPr algn="ctr">
                <a:defRPr/>
              </a:pPr>
              <a:r>
                <a:rPr lang="en-US" altLang="ko-KR" sz="2800" b="1" dirty="0">
                  <a:latin typeface="휴먼고딕" panose="02010504000101010101" pitchFamily="2" charset="-127"/>
                  <a:ea typeface="휴먼고딕" panose="02010504000101010101" pitchFamily="2" charset="-127"/>
                </a:rPr>
                <a:t>Ⅰ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2424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6"/>
          <p:cNvSpPr>
            <a:spLocks noChangeArrowheads="1"/>
          </p:cNvSpPr>
          <p:nvPr/>
        </p:nvSpPr>
        <p:spPr>
          <a:xfrm>
            <a:off x="125760" y="-99392"/>
            <a:ext cx="8892480" cy="7056784"/>
          </a:xfrm>
          <a:prstGeom prst="rect">
            <a:avLst/>
          </a:prstGeom>
          <a:solidFill>
            <a:srgbClr val="FFF6DD">
              <a:alpha val="30000"/>
            </a:srgbClr>
          </a:solidFill>
          <a:ln w="12700">
            <a:solidFill>
              <a:schemeClr val="accent4">
                <a:lumMod val="75000"/>
              </a:schemeClr>
            </a:solidFill>
            <a:prstDash val="dash"/>
            <a:miter/>
          </a:ln>
        </p:spPr>
        <p:txBody>
          <a:bodyPr wrap="none" lIns="87275" tIns="43639" rIns="87275" bIns="43639" anchor="ctr"/>
          <a:lstStyle/>
          <a:p>
            <a:pPr algn="just">
              <a:spcBef>
                <a:spcPts val="1000"/>
              </a:spcBef>
            </a:pPr>
            <a:endParaRPr lang="en-US" altLang="ko-KR" dirty="0">
              <a:solidFill>
                <a:srgbClr val="373A4F"/>
              </a:solidFill>
              <a:latin typeface="함초롬돋움"/>
              <a:ea typeface="함초롬돋움"/>
              <a:cs typeface="함초롬돋움"/>
            </a:endParaRPr>
          </a:p>
        </p:txBody>
      </p:sp>
      <p:sp>
        <p:nvSpPr>
          <p:cNvPr id="3" name="TextBox 10"/>
          <p:cNvSpPr txBox="1"/>
          <p:nvPr/>
        </p:nvSpPr>
        <p:spPr>
          <a:xfrm>
            <a:off x="251520" y="332656"/>
            <a:ext cx="8568690" cy="6129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ko-KR" altLang="en-US" b="1" dirty="0">
                <a:latin typeface="HY견고딕"/>
                <a:ea typeface="HY견고딕"/>
                <a:cs typeface="함초롬돋움"/>
              </a:rPr>
              <a:t>⑨ 전염병</a:t>
            </a:r>
            <a:r>
              <a:rPr lang="en-US" altLang="ko-KR" b="1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b="1" dirty="0">
                <a:latin typeface="HY견고딕"/>
                <a:ea typeface="HY견고딕"/>
                <a:cs typeface="함초롬돋움"/>
              </a:rPr>
              <a:t>발생</a:t>
            </a:r>
            <a:r>
              <a:rPr lang="en-US" altLang="ko-KR" b="1" dirty="0">
                <a:latin typeface="HY견고딕"/>
                <a:ea typeface="HY견고딕"/>
                <a:cs typeface="함초롬돋움"/>
              </a:rPr>
              <a:t>(</a:t>
            </a:r>
            <a:r>
              <a:rPr lang="ko-KR" altLang="en-US" b="1" dirty="0">
                <a:latin typeface="HY견고딕"/>
                <a:ea typeface="HY견고딕"/>
                <a:cs typeface="함초롬돋움"/>
              </a:rPr>
              <a:t>소독</a:t>
            </a:r>
            <a:r>
              <a:rPr lang="en-US" altLang="ko-KR" b="1" dirty="0">
                <a:latin typeface="HY견고딕"/>
                <a:ea typeface="HY견고딕"/>
                <a:cs typeface="함초롬돋움"/>
              </a:rPr>
              <a:t>·</a:t>
            </a:r>
            <a:r>
              <a:rPr lang="ko-KR" altLang="en-US" b="1" dirty="0">
                <a:latin typeface="HY견고딕"/>
                <a:ea typeface="HY견고딕"/>
                <a:cs typeface="함초롬돋움"/>
              </a:rPr>
              <a:t>방역</a:t>
            </a:r>
            <a:r>
              <a:rPr lang="en-US" altLang="ko-KR" b="1" dirty="0">
                <a:latin typeface="HY견고딕"/>
                <a:ea typeface="HY견고딕"/>
                <a:cs typeface="함초롬돋움"/>
              </a:rPr>
              <a:t>) </a:t>
            </a:r>
            <a:r>
              <a:rPr lang="ko-KR" altLang="en-US" b="1" dirty="0">
                <a:latin typeface="HY견고딕"/>
                <a:ea typeface="HY견고딕"/>
                <a:cs typeface="함초롬돋움"/>
              </a:rPr>
              <a:t>대책</a:t>
            </a:r>
            <a:endParaRPr lang="en-US" altLang="ko-KR" b="1" dirty="0">
              <a:latin typeface="HY견고딕"/>
              <a:ea typeface="HY견고딕"/>
              <a:cs typeface="함초롬돋움"/>
            </a:endParaRPr>
          </a:p>
          <a:p>
            <a:pPr lvl="0"/>
            <a:endParaRPr lang="en-US" altLang="ko-KR" sz="800" b="1" dirty="0">
              <a:latin typeface="HY견고딕"/>
              <a:ea typeface="HY견고딕"/>
              <a:cs typeface="함초롬돋움"/>
            </a:endParaRPr>
          </a:p>
          <a:p>
            <a:pPr lvl="0"/>
            <a:r>
              <a:rPr lang="en-US" altLang="ko-KR" b="1" dirty="0">
                <a:latin typeface="HY견고딕"/>
                <a:ea typeface="HY견고딕"/>
                <a:cs typeface="함초롬돋움"/>
              </a:rPr>
              <a:t>  ⊙</a:t>
            </a:r>
            <a:r>
              <a:rPr lang="ko-KR" altLang="en-US" b="1" dirty="0">
                <a:latin typeface="HY견고딕"/>
                <a:ea typeface="HY견고딕"/>
                <a:cs typeface="함초롬돋움"/>
              </a:rPr>
              <a:t>추진방향</a:t>
            </a:r>
            <a:endParaRPr lang="en-US" altLang="ko-KR" b="1" dirty="0">
              <a:latin typeface="HY견고딕"/>
              <a:ea typeface="HY견고딕"/>
              <a:cs typeface="함초롬돋움"/>
            </a:endParaRP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행사장 내 관람객과 운영요원의 부상 및 질병발생 시 신속 정확 한</a:t>
            </a: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 </a:t>
            </a:r>
            <a:r>
              <a:rPr lang="en-US" altLang="ko-KR" sz="1800" dirty="0" err="1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진료와</a:t>
            </a: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 </a:t>
            </a:r>
            <a:r>
              <a:rPr lang="en-US" altLang="ko-KR" sz="1800" dirty="0" err="1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투약</a:t>
            </a: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, </a:t>
            </a:r>
            <a:r>
              <a:rPr lang="en-US" altLang="ko-KR" sz="1800" dirty="0" err="1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후송체계를</a:t>
            </a: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 </a:t>
            </a:r>
            <a:r>
              <a:rPr lang="en-US" altLang="ko-KR" sz="1800" dirty="0" err="1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통하여</a:t>
            </a: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 </a:t>
            </a:r>
            <a:r>
              <a:rPr lang="en-US" altLang="ko-KR" sz="1800" dirty="0" err="1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건강을</a:t>
            </a: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 </a:t>
            </a:r>
            <a:r>
              <a:rPr lang="en-US" altLang="ko-KR" sz="1800" dirty="0" err="1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보호</a:t>
            </a:r>
            <a:endParaRPr lang="ko-KR" altLang="en-US" sz="1800" dirty="0">
              <a:latin typeface="맑은 고딕" panose="020B0503020000020004" pitchFamily="50" charset="-127"/>
              <a:ea typeface="맑은 고딕" panose="020B0503020000020004" pitchFamily="50" charset="-127"/>
              <a:cs typeface="휴먼명조"/>
            </a:endParaRP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ko-KR" altLang="en-US" sz="1800" dirty="0" err="1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해충구제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 및 </a:t>
            </a:r>
            <a:r>
              <a:rPr lang="ko-KR" altLang="en-US" sz="1800" dirty="0" err="1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방역실시로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 질병발생 사전 차단</a:t>
            </a:r>
          </a:p>
          <a:p>
            <a:pPr marL="285750" indent="-285750">
              <a:lnSpc>
                <a:spcPct val="150000"/>
              </a:lnSpc>
              <a:buFont typeface="Arial"/>
            </a:pPr>
            <a:endParaRPr lang="en-US" altLang="ko-KR" dirty="0">
              <a:latin typeface="+mn-ea"/>
              <a:cs typeface="함초롬돋움"/>
            </a:endParaRPr>
          </a:p>
          <a:p>
            <a:pPr marL="285750" indent="-285750">
              <a:lnSpc>
                <a:spcPct val="140000"/>
              </a:lnSpc>
              <a:buFont typeface="Arial"/>
            </a:pPr>
            <a:endParaRPr lang="en-US" altLang="ko-KR" dirty="0">
              <a:latin typeface="+mn-ea"/>
              <a:cs typeface="함초롬돋움"/>
            </a:endParaRPr>
          </a:p>
          <a:p>
            <a:pPr marL="285750" indent="-285750">
              <a:buFont typeface="Arial"/>
            </a:pPr>
            <a:r>
              <a:rPr lang="en-US" altLang="ko-KR" sz="1800" b="1" dirty="0">
                <a:latin typeface="HY견고딕"/>
                <a:ea typeface="HY견고딕"/>
                <a:cs typeface="함초롬돋움"/>
              </a:rPr>
              <a:t>  ⊙</a:t>
            </a:r>
            <a:r>
              <a:rPr lang="ko-KR" altLang="en-US" sz="1800" b="1" dirty="0">
                <a:latin typeface="HY견고딕"/>
                <a:ea typeface="HY견고딕"/>
                <a:cs typeface="함초롬돋움"/>
              </a:rPr>
              <a:t>사고유형</a:t>
            </a:r>
            <a:endParaRPr lang="en-US" altLang="ko-KR" dirty="0">
              <a:latin typeface="+mn-ea"/>
              <a:cs typeface="함초롬돋움"/>
            </a:endParaRP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집단 식중독 및 집단 설사 환자 발생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유행성 출혈열 등 기타 전염병 환자 발생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법정 </a:t>
            </a:r>
            <a:r>
              <a:rPr lang="ko-KR" altLang="en-US" sz="1800" dirty="0" err="1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감염병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 및 신종 전염병 환자 관람에 따른 </a:t>
            </a:r>
            <a:r>
              <a:rPr lang="ko-KR" altLang="en-US" sz="1800" dirty="0" err="1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전염우려</a:t>
            </a:r>
            <a:endParaRPr lang="en-US" altLang="ko-KR" sz="1800" dirty="0">
              <a:latin typeface="맑은 고딕" panose="020B0503020000020004" pitchFamily="50" charset="-127"/>
              <a:ea typeface="맑은 고딕" panose="020B0503020000020004" pitchFamily="50" charset="-127"/>
              <a:cs typeface="휴먼명조"/>
            </a:endParaRPr>
          </a:p>
          <a:p>
            <a:pPr marL="285750" indent="-285750">
              <a:lnSpc>
                <a:spcPct val="150000"/>
              </a:lnSpc>
              <a:buFont typeface="Arial"/>
            </a:pPr>
            <a:endParaRPr lang="en-US" altLang="ko-KR" sz="1600" dirty="0">
              <a:latin typeface="+mn-ea"/>
              <a:cs typeface="함초롬돋움"/>
            </a:endParaRPr>
          </a:p>
          <a:p>
            <a:pPr marL="285750" indent="-285750">
              <a:lnSpc>
                <a:spcPct val="150000"/>
              </a:lnSpc>
              <a:buFont typeface="Arial"/>
            </a:pPr>
            <a:endParaRPr lang="en-US" altLang="ko-KR" sz="1600" dirty="0">
              <a:latin typeface="+mn-ea"/>
              <a:cs typeface="함초롬돋움"/>
            </a:endParaRPr>
          </a:p>
          <a:p>
            <a:pPr marL="285750" indent="-285750">
              <a:buFont typeface="Arial"/>
            </a:pPr>
            <a:r>
              <a:rPr lang="en-US" altLang="ko-KR" sz="1600" b="1" dirty="0">
                <a:latin typeface="HY견고딕"/>
                <a:ea typeface="HY견고딕"/>
                <a:cs typeface="함초롬돋움"/>
              </a:rPr>
              <a:t>  </a:t>
            </a:r>
            <a:r>
              <a:rPr lang="en-US" altLang="ko-KR" b="1" dirty="0">
                <a:latin typeface="HY견고딕"/>
                <a:ea typeface="HY견고딕"/>
                <a:cs typeface="함초롬돋움"/>
              </a:rPr>
              <a:t>⊙</a:t>
            </a:r>
            <a:r>
              <a:rPr lang="ko-KR" altLang="en-US" b="1" dirty="0">
                <a:latin typeface="HY견고딕"/>
                <a:ea typeface="HY견고딕"/>
                <a:cs typeface="함초롬돋움"/>
              </a:rPr>
              <a:t>대처방안</a:t>
            </a:r>
            <a:endParaRPr lang="en-US" altLang="ko-KR" b="1" dirty="0">
              <a:latin typeface="HY견고딕"/>
              <a:ea typeface="HY견고딕"/>
              <a:cs typeface="함초롬돋움"/>
            </a:endParaRP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ko-KR" altLang="en-US" dirty="0">
                <a:latin typeface="HY헤드라인M"/>
                <a:ea typeface="HY헤드라인M"/>
              </a:rPr>
              <a:t>응급환자</a:t>
            </a:r>
            <a:r>
              <a:rPr lang="en-US" altLang="ko-KR" dirty="0">
                <a:latin typeface="HY헤드라인M"/>
                <a:ea typeface="HY헤드라인M"/>
              </a:rPr>
              <a:t> </a:t>
            </a:r>
            <a:r>
              <a:rPr lang="ko-KR" altLang="en-US" dirty="0">
                <a:latin typeface="HY헤드라인M"/>
                <a:ea typeface="HY헤드라인M"/>
              </a:rPr>
              <a:t>발생</a:t>
            </a:r>
            <a:r>
              <a:rPr lang="en-US" altLang="ko-KR" dirty="0">
                <a:latin typeface="HY헤드라인M"/>
                <a:ea typeface="HY헤드라인M"/>
              </a:rPr>
              <a:t> </a:t>
            </a:r>
            <a:r>
              <a:rPr lang="ko-KR" altLang="en-US" dirty="0">
                <a:latin typeface="HY헤드라인M"/>
                <a:ea typeface="HY헤드라인M"/>
              </a:rPr>
              <a:t>시</a:t>
            </a:r>
            <a:r>
              <a:rPr lang="en-US" altLang="ko-KR" dirty="0">
                <a:latin typeface="HY헤드라인M"/>
                <a:ea typeface="HY헤드라인M"/>
              </a:rPr>
              <a:t> </a:t>
            </a:r>
            <a:r>
              <a:rPr lang="ko-KR" altLang="en-US" dirty="0">
                <a:latin typeface="HY헤드라인M"/>
                <a:ea typeface="HY헤드라인M"/>
              </a:rPr>
              <a:t>구급차</a:t>
            </a:r>
            <a:r>
              <a:rPr lang="en-US" altLang="ko-KR" dirty="0">
                <a:latin typeface="HY헤드라인M"/>
                <a:ea typeface="HY헤드라인M"/>
              </a:rPr>
              <a:t> </a:t>
            </a:r>
            <a:r>
              <a:rPr lang="ko-KR" altLang="en-US" dirty="0">
                <a:latin typeface="HY헤드라인M"/>
                <a:ea typeface="HY헤드라인M"/>
              </a:rPr>
              <a:t>및</a:t>
            </a:r>
            <a:r>
              <a:rPr lang="en-US" altLang="ko-KR" dirty="0">
                <a:latin typeface="HY헤드라인M"/>
                <a:ea typeface="HY헤드라인M"/>
              </a:rPr>
              <a:t> </a:t>
            </a:r>
            <a:r>
              <a:rPr lang="ko-KR" altLang="en-US" dirty="0">
                <a:latin typeface="HY헤드라인M"/>
                <a:ea typeface="HY헤드라인M"/>
              </a:rPr>
              <a:t>후송병원에</a:t>
            </a:r>
            <a:r>
              <a:rPr lang="en-US" altLang="ko-KR" dirty="0">
                <a:latin typeface="HY헤드라인M"/>
                <a:ea typeface="HY헤드라인M"/>
              </a:rPr>
              <a:t> </a:t>
            </a:r>
            <a:r>
              <a:rPr lang="ko-KR" altLang="en-US" dirty="0">
                <a:latin typeface="HY헤드라인M"/>
                <a:ea typeface="HY헤드라인M"/>
              </a:rPr>
              <a:t>연락</a:t>
            </a:r>
            <a:r>
              <a:rPr lang="en-US" altLang="ko-KR" dirty="0">
                <a:latin typeface="HY헤드라인M"/>
                <a:ea typeface="HY헤드라인M"/>
              </a:rPr>
              <a:t> </a:t>
            </a:r>
            <a:r>
              <a:rPr lang="ko-KR" altLang="en-US" sz="1800" dirty="0">
                <a:latin typeface="HY헤드라인M"/>
                <a:ea typeface="HY헤드라인M"/>
              </a:rPr>
              <a:t>→</a:t>
            </a:r>
            <a:r>
              <a:rPr lang="en-US" altLang="ko-KR" sz="1800" dirty="0">
                <a:latin typeface="HY헤드라인M"/>
                <a:ea typeface="HY헤드라인M"/>
              </a:rPr>
              <a:t> </a:t>
            </a:r>
            <a:r>
              <a:rPr lang="ko-KR" altLang="en-US" sz="1800" dirty="0">
                <a:latin typeface="HY헤드라인M"/>
                <a:ea typeface="HY헤드라인M"/>
              </a:rPr>
              <a:t>환자</a:t>
            </a:r>
            <a:r>
              <a:rPr lang="en-US" altLang="ko-KR" sz="1800" dirty="0">
                <a:latin typeface="HY헤드라인M"/>
                <a:ea typeface="HY헤드라인M"/>
              </a:rPr>
              <a:t> </a:t>
            </a:r>
            <a:r>
              <a:rPr lang="ko-KR" altLang="en-US" sz="1800" dirty="0">
                <a:latin typeface="HY헤드라인M"/>
                <a:ea typeface="HY헤드라인M"/>
              </a:rPr>
              <a:t>응급처치</a:t>
            </a:r>
            <a:r>
              <a:rPr lang="en-US" altLang="ko-KR" sz="1800" dirty="0">
                <a:latin typeface="HY헤드라인M"/>
                <a:ea typeface="HY헤드라인M"/>
              </a:rPr>
              <a:t> </a:t>
            </a:r>
            <a:r>
              <a:rPr lang="ko-KR" altLang="en-US" sz="1800" dirty="0">
                <a:latin typeface="HY헤드라인M"/>
                <a:ea typeface="HY헤드라인M"/>
              </a:rPr>
              <a:t>및</a:t>
            </a:r>
            <a:r>
              <a:rPr lang="en-US" altLang="ko-KR" sz="1800" dirty="0">
                <a:latin typeface="HY헤드라인M"/>
                <a:ea typeface="HY헤드라인M"/>
              </a:rPr>
              <a:t> </a:t>
            </a:r>
            <a:r>
              <a:rPr lang="ko-KR" altLang="en-US" sz="1800" dirty="0">
                <a:latin typeface="HY헤드라인M"/>
                <a:ea typeface="HY헤드라인M"/>
              </a:rPr>
              <a:t>이송</a:t>
            </a:r>
            <a:r>
              <a:rPr lang="en-US" altLang="ko-KR" sz="1800" dirty="0">
                <a:latin typeface="HY헤드라인M"/>
                <a:ea typeface="HY헤드라인M"/>
              </a:rPr>
              <a:t> </a:t>
            </a:r>
            <a:r>
              <a:rPr lang="ko-KR" altLang="en-US" sz="1800" dirty="0">
                <a:latin typeface="HY헤드라인M"/>
                <a:ea typeface="HY헤드라인M"/>
              </a:rPr>
              <a:t>→</a:t>
            </a:r>
            <a:r>
              <a:rPr lang="en-US" altLang="ko-KR" sz="1800" dirty="0">
                <a:latin typeface="HY헤드라인M"/>
                <a:ea typeface="HY헤드라인M"/>
              </a:rPr>
              <a:t> </a:t>
            </a:r>
            <a:r>
              <a:rPr lang="zh-CN" altLang="en-US" sz="1800" dirty="0">
                <a:latin typeface="HY헤드라인M"/>
                <a:ea typeface="HY헤드라인M"/>
              </a:rPr>
              <a:t>道</a:t>
            </a:r>
            <a:r>
              <a:rPr lang="en-US" altLang="ko-KR" sz="1800" dirty="0">
                <a:latin typeface="HY헤드라인M"/>
                <a:ea typeface="HY헤드라인M"/>
              </a:rPr>
              <a:t> </a:t>
            </a:r>
            <a:r>
              <a:rPr lang="ko-KR" altLang="en-US" sz="1800" dirty="0">
                <a:latin typeface="HY헤드라인M"/>
                <a:ea typeface="HY헤드라인M"/>
              </a:rPr>
              <a:t>및</a:t>
            </a:r>
            <a:r>
              <a:rPr lang="en-US" altLang="ko-KR" sz="1800" dirty="0">
                <a:latin typeface="HY헤드라인M"/>
                <a:ea typeface="HY헤드라인M"/>
              </a:rPr>
              <a:t> </a:t>
            </a:r>
            <a:r>
              <a:rPr lang="ko-KR" altLang="en-US" sz="1800" dirty="0">
                <a:latin typeface="HY헤드라인M"/>
                <a:ea typeface="HY헤드라인M"/>
              </a:rPr>
              <a:t>조직위</a:t>
            </a:r>
            <a:r>
              <a:rPr lang="en-US" altLang="ko-KR" sz="1800" dirty="0">
                <a:latin typeface="HY헤드라인M"/>
                <a:ea typeface="HY헤드라인M"/>
              </a:rPr>
              <a:t> </a:t>
            </a:r>
            <a:r>
              <a:rPr lang="ko-KR" altLang="en-US" sz="1800" dirty="0">
                <a:latin typeface="HY헤드라인M"/>
                <a:ea typeface="HY헤드라인M"/>
              </a:rPr>
              <a:t>종합상황실</a:t>
            </a:r>
            <a:r>
              <a:rPr lang="en-US" altLang="ko-KR" sz="1800" dirty="0">
                <a:latin typeface="HY헤드라인M"/>
                <a:ea typeface="HY헤드라인M"/>
              </a:rPr>
              <a:t> </a:t>
            </a:r>
            <a:r>
              <a:rPr lang="ko-KR" altLang="en-US" sz="1800" dirty="0">
                <a:latin typeface="HY헤드라인M"/>
                <a:ea typeface="HY헤드라인M"/>
              </a:rPr>
              <a:t>통보</a:t>
            </a:r>
            <a:r>
              <a:rPr lang="en-US" altLang="ko-KR" dirty="0">
                <a:latin typeface="HY헤드라인M"/>
                <a:ea typeface="HY헤드라인M"/>
              </a:rPr>
              <a:t> / </a:t>
            </a:r>
            <a:r>
              <a:rPr lang="ko-KR" altLang="en-US" dirty="0">
                <a:latin typeface="HY헤드라인M"/>
                <a:ea typeface="HY헤드라인M"/>
              </a:rPr>
              <a:t>상황경중에 따라 추가조치</a:t>
            </a:r>
            <a:endParaRPr lang="en-US" altLang="ko-KR" sz="1600" dirty="0">
              <a:latin typeface="+mn-ea"/>
              <a:cs typeface="함초롬돋움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6"/>
          <p:cNvSpPr>
            <a:spLocks noChangeArrowheads="1"/>
          </p:cNvSpPr>
          <p:nvPr/>
        </p:nvSpPr>
        <p:spPr>
          <a:xfrm>
            <a:off x="125760" y="-99392"/>
            <a:ext cx="8892480" cy="7056784"/>
          </a:xfrm>
          <a:prstGeom prst="rect">
            <a:avLst/>
          </a:prstGeom>
          <a:solidFill>
            <a:srgbClr val="FFF6DD">
              <a:alpha val="30000"/>
            </a:srgbClr>
          </a:solidFill>
          <a:ln w="12700">
            <a:solidFill>
              <a:schemeClr val="accent4">
                <a:lumMod val="75000"/>
              </a:schemeClr>
            </a:solidFill>
            <a:prstDash val="dash"/>
            <a:miter/>
          </a:ln>
        </p:spPr>
        <p:txBody>
          <a:bodyPr wrap="none" lIns="87275" tIns="43639" rIns="87275" bIns="43639" anchor="ctr"/>
          <a:lstStyle/>
          <a:p>
            <a:pPr algn="just">
              <a:spcBef>
                <a:spcPts val="1000"/>
              </a:spcBef>
            </a:pPr>
            <a:endParaRPr lang="en-US" altLang="ko-KR" dirty="0">
              <a:solidFill>
                <a:srgbClr val="373A4F"/>
              </a:solidFill>
              <a:latin typeface="함초롬돋움"/>
              <a:ea typeface="함초롬돋움"/>
              <a:cs typeface="함초롬돋움"/>
            </a:endParaRPr>
          </a:p>
        </p:txBody>
      </p:sp>
      <p:sp>
        <p:nvSpPr>
          <p:cNvPr id="3" name="TextBox 10"/>
          <p:cNvSpPr txBox="1"/>
          <p:nvPr/>
        </p:nvSpPr>
        <p:spPr>
          <a:xfrm>
            <a:off x="251520" y="332656"/>
            <a:ext cx="8568690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ko-KR" altLang="en-US" b="1" dirty="0">
                <a:latin typeface="HY견고딕"/>
                <a:ea typeface="HY견고딕"/>
                <a:cs typeface="함초롬돋움"/>
              </a:rPr>
              <a:t>▣ 단계별</a:t>
            </a:r>
            <a:r>
              <a:rPr lang="en-US" altLang="ko-KR" b="1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b="1" dirty="0">
                <a:latin typeface="HY견고딕"/>
                <a:ea typeface="HY견고딕"/>
                <a:cs typeface="함초롬돋움"/>
              </a:rPr>
              <a:t>추진방향</a:t>
            </a:r>
            <a:endParaRPr lang="en-US" altLang="ko-KR" dirty="0">
              <a:latin typeface="+mn-ea"/>
              <a:cs typeface="함초롬돋움"/>
            </a:endParaRPr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6406016"/>
              </p:ext>
            </p:extLst>
          </p:nvPr>
        </p:nvGraphicFramePr>
        <p:xfrm>
          <a:off x="572764" y="787669"/>
          <a:ext cx="7904529" cy="4634985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16878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166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2510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err="1">
                          <a:latin typeface="+mn-lt"/>
                        </a:rPr>
                        <a:t>단계</a:t>
                      </a:r>
                      <a:endParaRPr lang="ko-KR" altLang="en-US" sz="16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solidFill>
                      <a:srgbClr val="E6B5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>
                          <a:latin typeface="+mn-lt"/>
                        </a:rPr>
                        <a:t>추진방향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solidFill>
                      <a:srgbClr val="E6B5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54017"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>
                          <a:latin typeface="맑은 고딕"/>
                          <a:ea typeface="맑은 고딕"/>
                          <a:cs typeface="맑은 고딕"/>
                        </a:rPr>
                        <a:t>1단계</a:t>
                      </a:r>
                      <a:endParaRPr lang="ko-KR" altLang="en-US" sz="1600" b="1">
                        <a:latin typeface="맑은 고딕"/>
                        <a:ea typeface="맑은 고딕"/>
                        <a:cs typeface="맑은 고딕"/>
                      </a:endParaRPr>
                    </a:p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>
                          <a:latin typeface="맑은 고딕"/>
                          <a:ea typeface="맑은 고딕"/>
                          <a:cs typeface="맑은 고딕"/>
                        </a:rPr>
                        <a:t>(</a:t>
                      </a:r>
                      <a:r>
                        <a:rPr lang="ko-KR" altLang="en-US" sz="1600" b="1">
                          <a:latin typeface="맑은 고딕"/>
                          <a:ea typeface="맑은 고딕"/>
                          <a:cs typeface="맑은 고딕"/>
                        </a:rPr>
                        <a:t>사전대비</a:t>
                      </a:r>
                      <a:r>
                        <a:rPr lang="en-US" altLang="ko-KR" sz="1600" b="1">
                          <a:latin typeface="맑은 고딕"/>
                          <a:ea typeface="맑은 고딕"/>
                          <a:cs typeface="맑은 고딕"/>
                        </a:rPr>
                        <a:t>)</a:t>
                      </a:r>
                      <a:endParaRPr lang="ko-KR" altLang="en-US" sz="1600" b="1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 algn="l" latinLnBrk="1">
                        <a:lnSpc>
                          <a:spcPct val="160000"/>
                        </a:lnSpc>
                        <a:buFont typeface="Arial"/>
                        <a:buChar char="•"/>
                      </a:pPr>
                      <a:r>
                        <a:rPr lang="ko-KR" altLang="en-US" sz="1600">
                          <a:latin typeface="맑은 고딕"/>
                          <a:ea typeface="맑은 고딕"/>
                          <a:cs typeface="맑은 고딕"/>
                        </a:rPr>
                        <a:t>강창학종합경기장 주변식당 등 전염병관리요원의 순회점검</a:t>
                      </a:r>
                    </a:p>
                    <a:p>
                      <a:pPr marL="285750" indent="-285750" algn="l" latinLnBrk="1">
                        <a:lnSpc>
                          <a:spcPct val="160000"/>
                        </a:lnSpc>
                        <a:buFont typeface="Arial"/>
                        <a:buChar char="•"/>
                      </a:pPr>
                      <a:r>
                        <a:rPr lang="en-US" altLang="ko-KR" sz="1600">
                          <a:latin typeface="맑은 고딕"/>
                          <a:ea typeface="맑은 고딕"/>
                          <a:cs typeface="맑은 고딕"/>
                        </a:rPr>
                        <a:t>1일 1회 이상 강창학종합경기장내 주변소독 및 음수대 관리</a:t>
                      </a:r>
                      <a:endParaRPr lang="ko-KR" altLang="en-US" sz="1600">
                        <a:latin typeface="맑은 고딕"/>
                        <a:ea typeface="맑은 고딕"/>
                        <a:cs typeface="맑은 고딕"/>
                      </a:endParaRPr>
                    </a:p>
                    <a:p>
                      <a:pPr marL="285750" indent="-285750" algn="l" latinLnBrk="1">
                        <a:lnSpc>
                          <a:spcPct val="160000"/>
                        </a:lnSpc>
                        <a:buFont typeface="Arial"/>
                        <a:buChar char="•"/>
                      </a:pPr>
                      <a:r>
                        <a:rPr lang="ko-KR" altLang="en-US" sz="1600">
                          <a:latin typeface="맑은 고딕"/>
                          <a:ea typeface="맑은 고딕"/>
                          <a:cs typeface="맑은 고딕"/>
                        </a:rPr>
                        <a:t>방역, 소독장비 사전준비 및 점검으로 신속대응체제 확립</a:t>
                      </a:r>
                      <a:endParaRPr lang="ko-KR" altLang="en-US" sz="16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55861"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>
                          <a:latin typeface="맑은 고딕"/>
                          <a:ea typeface="맑은 고딕"/>
                          <a:cs typeface="맑은 고딕"/>
                        </a:rPr>
                        <a:t>2단계</a:t>
                      </a:r>
                      <a:endParaRPr lang="ko-KR" altLang="en-US" sz="1600" b="1">
                        <a:latin typeface="맑은 고딕"/>
                        <a:ea typeface="맑은 고딕"/>
                        <a:cs typeface="맑은 고딕"/>
                      </a:endParaRPr>
                    </a:p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>
                          <a:latin typeface="맑은 고딕"/>
                          <a:ea typeface="맑은 고딕"/>
                          <a:cs typeface="맑은 고딕"/>
                        </a:rPr>
                        <a:t>(</a:t>
                      </a:r>
                      <a:r>
                        <a:rPr lang="ko-KR" altLang="en-US" sz="1600" b="1">
                          <a:latin typeface="맑은 고딕"/>
                          <a:ea typeface="맑은 고딕"/>
                          <a:cs typeface="맑은 고딕"/>
                        </a:rPr>
                        <a:t>전염병</a:t>
                      </a:r>
                      <a:r>
                        <a:rPr lang="en-US" altLang="ko-KR" sz="1600" b="1">
                          <a:latin typeface="맑은 고딕"/>
                          <a:ea typeface="맑은 고딕"/>
                          <a:cs typeface="맑은 고딕"/>
                        </a:rPr>
                        <a:t> </a:t>
                      </a:r>
                      <a:r>
                        <a:rPr lang="ko-KR" altLang="en-US" sz="1600" b="1">
                          <a:latin typeface="맑은 고딕"/>
                          <a:ea typeface="맑은 고딕"/>
                          <a:cs typeface="맑은 고딕"/>
                        </a:rPr>
                        <a:t>발생</a:t>
                      </a:r>
                      <a:r>
                        <a:rPr lang="en-US" altLang="ko-KR" sz="1600" b="1">
                          <a:latin typeface="맑은 고딕"/>
                          <a:ea typeface="맑은 고딕"/>
                          <a:cs typeface="맑은 고딕"/>
                        </a:rPr>
                        <a:t>)</a:t>
                      </a:r>
                      <a:endParaRPr lang="ko-KR" altLang="en-US" sz="1600" b="1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 algn="l" latinLnBrk="1">
                        <a:lnSpc>
                          <a:spcPct val="160000"/>
                        </a:lnSpc>
                        <a:buFont typeface="Arial"/>
                        <a:buChar char="•"/>
                      </a:pPr>
                      <a:r>
                        <a:rPr lang="ko-KR" altLang="en-US" sz="1600" dirty="0">
                          <a:latin typeface="맑은 고딕"/>
                          <a:ea typeface="맑은 고딕"/>
                          <a:cs typeface="맑은 고딕"/>
                        </a:rPr>
                        <a:t>환자 발생시 행사장 내 진료소 및 119구급대 응급처치</a:t>
                      </a:r>
                    </a:p>
                    <a:p>
                      <a:pPr marL="285750" indent="-285750" algn="l" latinLnBrk="1">
                        <a:lnSpc>
                          <a:spcPct val="140000"/>
                        </a:lnSpc>
                        <a:buFont typeface="Arial"/>
                        <a:buChar char="•"/>
                      </a:pPr>
                      <a:r>
                        <a:rPr lang="ko-KR" altLang="en-US" sz="1600" dirty="0">
                          <a:latin typeface="맑은 고딕"/>
                          <a:ea typeface="맑은 고딕"/>
                          <a:cs typeface="맑은 고딕"/>
                        </a:rPr>
                        <a:t>중환자발생시 응급의료기관으로 </a:t>
                      </a:r>
                      <a:r>
                        <a:rPr lang="ko-KR" altLang="en-US" sz="1600" dirty="0" err="1">
                          <a:latin typeface="맑은 고딕"/>
                          <a:ea typeface="맑은 고딕"/>
                          <a:cs typeface="맑은 고딕"/>
                        </a:rPr>
                        <a:t>후송조치</a:t>
                      </a:r>
                      <a:endParaRPr lang="en-US" altLang="ko-KR" sz="1600" dirty="0">
                        <a:latin typeface="맑은 고딕"/>
                        <a:ea typeface="맑은 고딕"/>
                        <a:cs typeface="맑은 고딕"/>
                      </a:endParaRPr>
                    </a:p>
                    <a:p>
                      <a:pPr marL="285750" indent="-285750" algn="l" latinLnBrk="1">
                        <a:lnSpc>
                          <a:spcPct val="100000"/>
                        </a:lnSpc>
                        <a:buFont typeface="Arial"/>
                      </a:pPr>
                      <a:r>
                        <a:rPr lang="en-US" altLang="ko-KR" sz="1600" dirty="0">
                          <a:latin typeface="맑은 고딕"/>
                          <a:ea typeface="맑은 고딕"/>
                          <a:cs typeface="맑은 고딕"/>
                        </a:rPr>
                        <a:t>    </a:t>
                      </a:r>
                      <a:r>
                        <a:rPr lang="en-US" altLang="ko-KR" sz="1400" u="sng" dirty="0">
                          <a:latin typeface="맑은 고딕"/>
                          <a:ea typeface="맑은 고딕"/>
                          <a:cs typeface="맑은 고딕"/>
                        </a:rPr>
                        <a:t>※ </a:t>
                      </a:r>
                      <a:r>
                        <a:rPr lang="ko-KR" altLang="en-US" sz="1400" u="sng" dirty="0">
                          <a:latin typeface="맑은 고딕"/>
                          <a:ea typeface="맑은 고딕"/>
                          <a:cs typeface="맑은 고딕"/>
                        </a:rPr>
                        <a:t>전염병</a:t>
                      </a:r>
                      <a:r>
                        <a:rPr lang="en-US" altLang="ko-KR" sz="1400" u="sng" dirty="0">
                          <a:latin typeface="맑은 고딕"/>
                          <a:ea typeface="맑은 고딕"/>
                          <a:cs typeface="맑은 고딕"/>
                        </a:rPr>
                        <a:t> </a:t>
                      </a:r>
                      <a:r>
                        <a:rPr lang="ko-KR" altLang="en-US" sz="1400" u="sng" dirty="0">
                          <a:latin typeface="맑은 고딕"/>
                          <a:ea typeface="맑은 고딕"/>
                          <a:cs typeface="맑은 고딕"/>
                        </a:rPr>
                        <a:t>환자</a:t>
                      </a:r>
                      <a:r>
                        <a:rPr lang="en-US" altLang="ko-KR" sz="1400" u="sng" dirty="0">
                          <a:latin typeface="맑은 고딕"/>
                          <a:ea typeface="맑은 고딕"/>
                          <a:cs typeface="맑은 고딕"/>
                        </a:rPr>
                        <a:t> </a:t>
                      </a:r>
                      <a:r>
                        <a:rPr lang="ko-KR" altLang="en-US" sz="1400" u="sng" dirty="0">
                          <a:latin typeface="맑은 고딕"/>
                          <a:ea typeface="맑은 고딕"/>
                          <a:cs typeface="맑은 고딕"/>
                        </a:rPr>
                        <a:t>발생시</a:t>
                      </a:r>
                      <a:r>
                        <a:rPr lang="en-US" altLang="ko-KR" sz="1400" u="sng" dirty="0">
                          <a:latin typeface="맑은 고딕"/>
                          <a:ea typeface="맑은 고딕"/>
                          <a:cs typeface="맑은 고딕"/>
                        </a:rPr>
                        <a:t> </a:t>
                      </a:r>
                      <a:r>
                        <a:rPr lang="ko-KR" altLang="en-US" sz="1400" u="sng" dirty="0">
                          <a:latin typeface="맑은 고딕"/>
                          <a:ea typeface="맑은 고딕"/>
                          <a:cs typeface="맑은 고딕"/>
                        </a:rPr>
                        <a:t>지정병원</a:t>
                      </a:r>
                      <a:r>
                        <a:rPr lang="en-US" altLang="ko-KR" sz="1400" u="sng" dirty="0">
                          <a:latin typeface="맑은 고딕"/>
                          <a:ea typeface="맑은 고딕"/>
                          <a:cs typeface="맑은 고딕"/>
                        </a:rPr>
                        <a:t>(</a:t>
                      </a:r>
                      <a:r>
                        <a:rPr lang="ko-KR" altLang="en-US" sz="1400" u="sng" dirty="0">
                          <a:latin typeface="맑은 고딕"/>
                          <a:ea typeface="맑은 고딕"/>
                          <a:cs typeface="맑은 고딕"/>
                        </a:rPr>
                        <a:t>인근종합병원</a:t>
                      </a:r>
                      <a:r>
                        <a:rPr lang="en-US" altLang="ko-KR" sz="1400" u="sng" dirty="0">
                          <a:latin typeface="맑은 고딕"/>
                          <a:ea typeface="맑은 고딕"/>
                          <a:cs typeface="맑은 고딕"/>
                        </a:rPr>
                        <a:t>)</a:t>
                      </a:r>
                      <a:endParaRPr lang="ko-KR" altLang="en-US" sz="1400" u="sng" dirty="0">
                        <a:latin typeface="맑은 고딕"/>
                        <a:ea typeface="맑은 고딕"/>
                        <a:cs typeface="맑은 고딕"/>
                      </a:endParaRPr>
                    </a:p>
                    <a:p>
                      <a:pPr marL="285750" indent="-285750" algn="l" latinLnBrk="1">
                        <a:lnSpc>
                          <a:spcPct val="160000"/>
                        </a:lnSpc>
                        <a:buFont typeface="Arial"/>
                        <a:buChar char="•"/>
                      </a:pPr>
                      <a:r>
                        <a:rPr lang="ko-KR" altLang="en-US" sz="1600" dirty="0">
                          <a:latin typeface="맑은 고딕"/>
                          <a:ea typeface="맑은 고딕"/>
                          <a:cs typeface="맑은 고딕"/>
                        </a:rPr>
                        <a:t>방송실 안내방송을 통한 상황 및 </a:t>
                      </a:r>
                      <a:r>
                        <a:rPr lang="ko-KR" altLang="en-US" sz="1600" dirty="0" err="1">
                          <a:latin typeface="맑은 고딕"/>
                          <a:ea typeface="맑은 고딕"/>
                          <a:cs typeface="맑은 고딕"/>
                        </a:rPr>
                        <a:t>대피안내</a:t>
                      </a:r>
                      <a:endParaRPr lang="ko-KR" altLang="en-US" sz="1600" dirty="0">
                        <a:latin typeface="맑은 고딕"/>
                        <a:ea typeface="맑은 고딕"/>
                        <a:cs typeface="맑은 고딕"/>
                      </a:endParaRPr>
                    </a:p>
                    <a:p>
                      <a:pPr marL="285750" indent="-285750" algn="l" latinLnBrk="1">
                        <a:lnSpc>
                          <a:spcPct val="160000"/>
                        </a:lnSpc>
                        <a:buFont typeface="Arial"/>
                        <a:buChar char="•"/>
                      </a:pPr>
                      <a:r>
                        <a:rPr lang="ko-KR" altLang="en-US" sz="1600" dirty="0" err="1">
                          <a:latin typeface="맑은 고딕"/>
                          <a:ea typeface="맑은 고딕"/>
                          <a:cs typeface="맑은 고딕"/>
                        </a:rPr>
                        <a:t>역학조사반</a:t>
                      </a:r>
                      <a:r>
                        <a:rPr lang="ko-KR" altLang="en-US" sz="1600" dirty="0">
                          <a:latin typeface="맑은 고딕"/>
                          <a:ea typeface="맑은 고딕"/>
                          <a:cs typeface="맑은 고딕"/>
                        </a:rPr>
                        <a:t> 편성 및 운영(</a:t>
                      </a:r>
                      <a:r>
                        <a:rPr lang="ko-KR" altLang="en-US" sz="1600" dirty="0" err="1">
                          <a:latin typeface="맑은 고딕"/>
                          <a:ea typeface="맑은 고딕"/>
                          <a:cs typeface="맑은 고딕"/>
                        </a:rPr>
                        <a:t>제주보건소</a:t>
                      </a:r>
                      <a:r>
                        <a:rPr lang="ko-KR" altLang="en-US" sz="1600" dirty="0">
                          <a:latin typeface="맑은 고딕"/>
                          <a:ea typeface="맑은 고딕"/>
                          <a:cs typeface="맑은 고딕"/>
                        </a:rPr>
                        <a:t>) 요구</a:t>
                      </a:r>
                      <a:endParaRPr lang="ko-KR" altLang="en-US" sz="16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/>
    </mc:Choice>
    <mc:Fallback xmlns:dsp="http://schemas.microsoft.com/office/drawing/2008/diagram" xmlns:dgm="http://schemas.openxmlformats.org/drawingml/2006/diagram" xmlns:c="http://schemas.openxmlformats.org/drawingml/2006/chart" xmlns="">
      <p:transition xmlns:mc="http://schemas.openxmlformats.org/markup-compatibility/2006" xmlns:hp="http://schemas.haansoft.com/office/presentation/8.0" mc:Ignorable="hp" hp:hslDur="750">
        <p:fade/>
      </p:transition>
    </mc:Fallback>
  </mc:AlternateContent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6"/>
          <p:cNvSpPr>
            <a:spLocks noChangeArrowheads="1"/>
          </p:cNvSpPr>
          <p:nvPr/>
        </p:nvSpPr>
        <p:spPr>
          <a:xfrm>
            <a:off x="125760" y="-99392"/>
            <a:ext cx="8892480" cy="7056784"/>
          </a:xfrm>
          <a:prstGeom prst="rect">
            <a:avLst/>
          </a:prstGeom>
          <a:solidFill>
            <a:srgbClr val="FFF6DD">
              <a:alpha val="30000"/>
            </a:srgbClr>
          </a:solidFill>
          <a:ln w="12700">
            <a:solidFill>
              <a:schemeClr val="accent4">
                <a:lumMod val="75000"/>
              </a:schemeClr>
            </a:solidFill>
            <a:prstDash val="dash"/>
            <a:miter/>
          </a:ln>
        </p:spPr>
        <p:txBody>
          <a:bodyPr wrap="none" lIns="87275" tIns="43639" rIns="87275" bIns="43639" anchor="ctr"/>
          <a:lstStyle/>
          <a:p>
            <a:pPr algn="just">
              <a:spcBef>
                <a:spcPts val="1000"/>
              </a:spcBef>
            </a:pPr>
            <a:endParaRPr lang="en-US" altLang="ko-KR" dirty="0">
              <a:solidFill>
                <a:srgbClr val="373A4F"/>
              </a:solidFill>
              <a:latin typeface="함초롬돋움"/>
              <a:ea typeface="함초롬돋움"/>
              <a:cs typeface="함초롬돋움"/>
            </a:endParaRPr>
          </a:p>
        </p:txBody>
      </p:sp>
      <p:sp>
        <p:nvSpPr>
          <p:cNvPr id="3" name="TextBox 10"/>
          <p:cNvSpPr txBox="1"/>
          <p:nvPr/>
        </p:nvSpPr>
        <p:spPr>
          <a:xfrm>
            <a:off x="251520" y="332656"/>
            <a:ext cx="8568690" cy="6129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ko-KR" altLang="en-US" b="1" dirty="0">
                <a:latin typeface="HY견고딕"/>
                <a:ea typeface="HY견고딕"/>
                <a:cs typeface="함초롬돋움"/>
              </a:rPr>
              <a:t>⑩ 대테러</a:t>
            </a:r>
            <a:r>
              <a:rPr lang="en-US" altLang="ko-KR" b="1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b="1" dirty="0">
                <a:latin typeface="HY견고딕"/>
                <a:ea typeface="HY견고딕"/>
                <a:cs typeface="함초롬돋움"/>
              </a:rPr>
              <a:t>사고</a:t>
            </a:r>
            <a:r>
              <a:rPr lang="en-US" altLang="ko-KR" b="1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b="1" dirty="0">
                <a:latin typeface="HY견고딕"/>
                <a:ea typeface="HY견고딕"/>
                <a:cs typeface="함초롬돋움"/>
              </a:rPr>
              <a:t>대책</a:t>
            </a:r>
            <a:endParaRPr lang="en-US" altLang="ko-KR" b="1" dirty="0">
              <a:latin typeface="HY견고딕"/>
              <a:ea typeface="HY견고딕"/>
              <a:cs typeface="함초롬돋움"/>
            </a:endParaRPr>
          </a:p>
          <a:p>
            <a:pPr lvl="0"/>
            <a:endParaRPr lang="en-US" altLang="ko-KR" sz="800" b="1" dirty="0">
              <a:latin typeface="HY견고딕"/>
              <a:ea typeface="HY견고딕"/>
              <a:cs typeface="함초롬돋움"/>
            </a:endParaRPr>
          </a:p>
          <a:p>
            <a:pPr lvl="0"/>
            <a:r>
              <a:rPr lang="en-US" altLang="ko-KR" b="1" dirty="0">
                <a:latin typeface="HY견고딕"/>
                <a:ea typeface="HY견고딕"/>
                <a:cs typeface="함초롬돋움"/>
              </a:rPr>
              <a:t>  ⊙</a:t>
            </a:r>
            <a:r>
              <a:rPr lang="ko-KR" altLang="en-US" b="1" dirty="0">
                <a:latin typeface="HY견고딕"/>
                <a:ea typeface="HY견고딕"/>
                <a:cs typeface="함초롬돋움"/>
              </a:rPr>
              <a:t>추진방향</a:t>
            </a:r>
            <a:endParaRPr lang="en-US" altLang="ko-KR" b="1" dirty="0">
              <a:latin typeface="HY견고딕"/>
              <a:ea typeface="HY견고딕"/>
              <a:cs typeface="함초롬돋움"/>
            </a:endParaRP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행사기간 중 대 테러 사고 돌발 상황에 대한 대처방안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ko-KR" altLang="en-US" sz="1800" dirty="0" err="1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위험시설에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 대한 사전 및 수시 안전점검 및 상황 신속대응</a:t>
            </a:r>
          </a:p>
          <a:p>
            <a:pPr marL="285750" indent="-285750">
              <a:lnSpc>
                <a:spcPct val="150000"/>
              </a:lnSpc>
              <a:buFont typeface="Arial"/>
            </a:pPr>
            <a:endParaRPr lang="en-US" altLang="ko-KR" dirty="0">
              <a:latin typeface="+mn-ea"/>
              <a:cs typeface="함초롬돋움"/>
            </a:endParaRPr>
          </a:p>
          <a:p>
            <a:pPr marL="285750" indent="-285750">
              <a:lnSpc>
                <a:spcPct val="140000"/>
              </a:lnSpc>
              <a:buFont typeface="Arial"/>
            </a:pPr>
            <a:endParaRPr lang="en-US" altLang="ko-KR" dirty="0">
              <a:latin typeface="+mn-ea"/>
              <a:cs typeface="함초롬돋움"/>
            </a:endParaRPr>
          </a:p>
          <a:p>
            <a:pPr marL="285750" indent="-285750">
              <a:buFont typeface="Arial"/>
            </a:pPr>
            <a:r>
              <a:rPr lang="en-US" altLang="ko-KR" sz="1800" b="1" dirty="0">
                <a:latin typeface="HY견고딕"/>
                <a:ea typeface="HY견고딕"/>
                <a:cs typeface="함초롬돋움"/>
              </a:rPr>
              <a:t>  ⊙</a:t>
            </a:r>
            <a:r>
              <a:rPr lang="ko-KR" altLang="en-US" sz="1800" b="1" dirty="0">
                <a:latin typeface="HY견고딕"/>
                <a:ea typeface="HY견고딕"/>
                <a:cs typeface="함초롬돋움"/>
              </a:rPr>
              <a:t>사고유형</a:t>
            </a:r>
            <a:endParaRPr lang="en-US" altLang="ko-KR" dirty="0">
              <a:latin typeface="+mn-ea"/>
              <a:cs typeface="함초롬돋움"/>
            </a:endParaRP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관람객 및 </a:t>
            </a:r>
            <a:r>
              <a:rPr lang="ko-KR" altLang="en-US" sz="1800" dirty="0" err="1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행사요원을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 인질로 한 납치 테러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폭발물에 의한 폭발물 테러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화학테러 및 생물학 테러 등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endParaRPr lang="en-US" altLang="ko-KR" sz="1600" dirty="0">
              <a:latin typeface="+mn-ea"/>
              <a:cs typeface="함초롬돋움"/>
            </a:endParaRP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endParaRPr lang="en-US" altLang="ko-KR" sz="1600" dirty="0">
              <a:latin typeface="+mn-ea"/>
              <a:cs typeface="함초롬돋움"/>
            </a:endParaRPr>
          </a:p>
          <a:p>
            <a:pPr marL="285750" indent="-285750">
              <a:buFont typeface="Arial"/>
            </a:pPr>
            <a:r>
              <a:rPr lang="en-US" altLang="ko-KR" sz="1600" b="1" dirty="0">
                <a:latin typeface="HY견고딕"/>
                <a:ea typeface="HY견고딕"/>
                <a:cs typeface="함초롬돋움"/>
              </a:rPr>
              <a:t>  </a:t>
            </a:r>
            <a:r>
              <a:rPr lang="en-US" altLang="ko-KR" b="1" dirty="0">
                <a:latin typeface="HY견고딕"/>
                <a:ea typeface="HY견고딕"/>
                <a:cs typeface="함초롬돋움"/>
              </a:rPr>
              <a:t>⊙</a:t>
            </a:r>
            <a:r>
              <a:rPr lang="ko-KR" altLang="en-US" b="1" dirty="0">
                <a:latin typeface="HY견고딕"/>
                <a:ea typeface="HY견고딕"/>
                <a:cs typeface="함초롬돋움"/>
              </a:rPr>
              <a:t>대처방안</a:t>
            </a:r>
            <a:endParaRPr lang="en-US" altLang="ko-KR" b="1" dirty="0">
              <a:latin typeface="HY견고딕"/>
              <a:ea typeface="HY견고딕"/>
              <a:cs typeface="함초롬돋움"/>
            </a:endParaRP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ko-KR" altLang="en-US" sz="1800" dirty="0">
                <a:latin typeface="HY헤드라인M"/>
                <a:ea typeface="HY헤드라인M"/>
              </a:rPr>
              <a:t>사고발생</a:t>
            </a:r>
            <a:r>
              <a:rPr lang="en-US" altLang="ko-KR" sz="1800" dirty="0">
                <a:latin typeface="HY헤드라인M"/>
                <a:ea typeface="HY헤드라인M"/>
              </a:rPr>
              <a:t>(</a:t>
            </a:r>
            <a:r>
              <a:rPr lang="ko-KR" altLang="en-US" sz="1800" dirty="0">
                <a:latin typeface="HY헤드라인M"/>
                <a:ea typeface="HY헤드라인M"/>
              </a:rPr>
              <a:t>발견자</a:t>
            </a:r>
            <a:r>
              <a:rPr lang="en-US" altLang="ko-KR" sz="1800" dirty="0">
                <a:latin typeface="HY헤드라인M"/>
                <a:ea typeface="HY헤드라인M"/>
              </a:rPr>
              <a:t>) → </a:t>
            </a:r>
            <a:r>
              <a:rPr lang="ko-KR" altLang="en-US" sz="1800" dirty="0">
                <a:latin typeface="HY헤드라인M"/>
                <a:ea typeface="HY헤드라인M"/>
              </a:rPr>
              <a:t>종합상황실</a:t>
            </a:r>
            <a:r>
              <a:rPr lang="en-US" altLang="ko-KR" sz="1800" dirty="0">
                <a:latin typeface="HY헤드라인M"/>
                <a:ea typeface="HY헤드라인M"/>
              </a:rPr>
              <a:t>  </a:t>
            </a:r>
            <a:r>
              <a:rPr lang="ko-KR" altLang="en-US" sz="1800" dirty="0">
                <a:latin typeface="HY헤드라인M"/>
                <a:ea typeface="HY헤드라인M"/>
              </a:rPr>
              <a:t>보고</a:t>
            </a:r>
            <a:r>
              <a:rPr lang="en-US" altLang="ko-KR" sz="1800" dirty="0">
                <a:latin typeface="HY헤드라인M"/>
                <a:ea typeface="HY헤드라인M"/>
              </a:rPr>
              <a:t> → </a:t>
            </a:r>
            <a:r>
              <a:rPr lang="ko-KR" altLang="en-US" sz="1800" dirty="0">
                <a:latin typeface="HY헤드라인M"/>
                <a:ea typeface="HY헤드라인M"/>
              </a:rPr>
              <a:t>임시파출소</a:t>
            </a:r>
            <a:r>
              <a:rPr lang="en-US" altLang="ko-KR" sz="1800" dirty="0">
                <a:latin typeface="HY헤드라인M"/>
                <a:ea typeface="HY헤드라인M"/>
              </a:rPr>
              <a:t>(</a:t>
            </a:r>
            <a:r>
              <a:rPr lang="ko-KR" altLang="en-US" sz="1800" dirty="0">
                <a:latin typeface="HY헤드라인M"/>
                <a:ea typeface="HY헤드라인M"/>
              </a:rPr>
              <a:t>경찰</a:t>
            </a:r>
            <a:r>
              <a:rPr lang="en-US" altLang="ko-KR" sz="1800" dirty="0">
                <a:latin typeface="HY헤드라인M"/>
                <a:ea typeface="HY헤드라인M"/>
              </a:rPr>
              <a:t>), </a:t>
            </a:r>
            <a:r>
              <a:rPr lang="ko-KR" altLang="en-US" sz="1800" dirty="0">
                <a:latin typeface="HY헤드라인M"/>
                <a:ea typeface="HY헤드라인M"/>
              </a:rPr>
              <a:t>군대</a:t>
            </a:r>
            <a:r>
              <a:rPr lang="en-US" altLang="ko-KR" sz="1800" dirty="0">
                <a:latin typeface="HY헤드라인M"/>
                <a:ea typeface="HY헤드라인M"/>
              </a:rPr>
              <a:t>, </a:t>
            </a:r>
            <a:r>
              <a:rPr lang="ko-KR" altLang="en-US" sz="1800" dirty="0">
                <a:latin typeface="HY헤드라인M"/>
                <a:ea typeface="HY헤드라인M"/>
              </a:rPr>
              <a:t>소방안전지휘본부</a:t>
            </a:r>
            <a:r>
              <a:rPr lang="en-US" altLang="ko-KR" sz="1800" dirty="0">
                <a:latin typeface="HY헤드라인M"/>
                <a:ea typeface="HY헤드라인M"/>
              </a:rPr>
              <a:t>(119</a:t>
            </a:r>
            <a:r>
              <a:rPr lang="ko-KR" altLang="en-US" sz="1800" dirty="0">
                <a:latin typeface="HY헤드라인M"/>
                <a:ea typeface="HY헤드라인M"/>
              </a:rPr>
              <a:t>안전센터</a:t>
            </a:r>
            <a:r>
              <a:rPr lang="en-US" altLang="ko-KR" sz="1800" dirty="0">
                <a:latin typeface="HY헤드라인M"/>
                <a:ea typeface="HY헤드라인M"/>
              </a:rPr>
              <a:t>) </a:t>
            </a:r>
            <a:r>
              <a:rPr lang="ko-KR" altLang="en-US" sz="1800" dirty="0">
                <a:latin typeface="HY헤드라인M"/>
                <a:ea typeface="HY헤드라인M"/>
              </a:rPr>
              <a:t>연락</a:t>
            </a:r>
            <a:r>
              <a:rPr lang="en-US" altLang="ko-KR" sz="1800" dirty="0">
                <a:latin typeface="HY헤드라인M"/>
                <a:ea typeface="HY헤드라인M"/>
              </a:rPr>
              <a:t> </a:t>
            </a:r>
            <a:r>
              <a:rPr lang="ko-KR" altLang="en-US" sz="1800" dirty="0">
                <a:latin typeface="HY헤드라인M"/>
                <a:ea typeface="HY헤드라인M"/>
              </a:rPr>
              <a:t>및</a:t>
            </a:r>
            <a:r>
              <a:rPr lang="en-US" altLang="ko-KR" sz="1800" dirty="0">
                <a:latin typeface="HY헤드라인M"/>
                <a:ea typeface="HY헤드라인M"/>
              </a:rPr>
              <a:t> </a:t>
            </a:r>
            <a:r>
              <a:rPr lang="ko-KR" altLang="en-US" sz="1800" dirty="0">
                <a:latin typeface="HY헤드라인M"/>
                <a:ea typeface="HY헤드라인M"/>
              </a:rPr>
              <a:t>비상출동</a:t>
            </a:r>
            <a:r>
              <a:rPr lang="en-US" altLang="ko-KR" sz="1800" dirty="0">
                <a:latin typeface="HY헤드라인M"/>
                <a:ea typeface="HY헤드라인M"/>
              </a:rPr>
              <a:t> </a:t>
            </a:r>
            <a:r>
              <a:rPr lang="ko-KR" altLang="en-US" sz="1800" dirty="0">
                <a:latin typeface="HY헤드라인M"/>
                <a:ea typeface="HY헤드라인M"/>
              </a:rPr>
              <a:t>→</a:t>
            </a:r>
            <a:r>
              <a:rPr lang="en-US" altLang="ko-KR" sz="1800" dirty="0">
                <a:latin typeface="HY헤드라인M"/>
                <a:ea typeface="HY헤드라인M"/>
              </a:rPr>
              <a:t> </a:t>
            </a:r>
            <a:r>
              <a:rPr lang="ko-KR" altLang="en-US" sz="1800" dirty="0">
                <a:latin typeface="HY헤드라인M"/>
                <a:ea typeface="HY헤드라인M"/>
              </a:rPr>
              <a:t>보고</a:t>
            </a:r>
            <a:r>
              <a:rPr lang="en-US" altLang="ko-KR" sz="1800" dirty="0">
                <a:latin typeface="HY헤드라인M"/>
                <a:ea typeface="HY헤드라인M"/>
              </a:rPr>
              <a:t>(</a:t>
            </a:r>
            <a:r>
              <a:rPr lang="ko-KR" altLang="en-US" sz="1800" dirty="0">
                <a:latin typeface="HY헤드라인M"/>
                <a:ea typeface="HY헤드라인M"/>
              </a:rPr>
              <a:t>사무처장→위원장</a:t>
            </a:r>
            <a:r>
              <a:rPr lang="en-US" altLang="ko-KR" sz="1800" dirty="0">
                <a:latin typeface="HY헤드라인M"/>
                <a:ea typeface="HY헤드라인M"/>
              </a:rPr>
              <a:t>) / </a:t>
            </a:r>
            <a:r>
              <a:rPr lang="ko-KR" altLang="en-US" sz="1800" dirty="0">
                <a:latin typeface="HY헤드라인M"/>
                <a:ea typeface="HY헤드라인M"/>
              </a:rPr>
              <a:t>상황경중에 따라 추가조치</a:t>
            </a:r>
            <a:endParaRPr lang="en-US" altLang="ko-KR" sz="1600" dirty="0">
              <a:latin typeface="+mn-ea"/>
              <a:cs typeface="함초롬돋움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6"/>
          <p:cNvSpPr>
            <a:spLocks noChangeArrowheads="1"/>
          </p:cNvSpPr>
          <p:nvPr/>
        </p:nvSpPr>
        <p:spPr>
          <a:xfrm>
            <a:off x="125760" y="-99392"/>
            <a:ext cx="8892480" cy="7056784"/>
          </a:xfrm>
          <a:prstGeom prst="rect">
            <a:avLst/>
          </a:prstGeom>
          <a:solidFill>
            <a:srgbClr val="FFF6DD">
              <a:alpha val="30000"/>
            </a:srgbClr>
          </a:solidFill>
          <a:ln w="12700">
            <a:solidFill>
              <a:schemeClr val="accent4">
                <a:lumMod val="75000"/>
              </a:schemeClr>
            </a:solidFill>
            <a:prstDash val="dash"/>
            <a:miter/>
          </a:ln>
        </p:spPr>
        <p:txBody>
          <a:bodyPr wrap="none" lIns="87275" tIns="43639" rIns="87275" bIns="43639" anchor="ctr"/>
          <a:lstStyle/>
          <a:p>
            <a:pPr algn="just">
              <a:spcBef>
                <a:spcPts val="1000"/>
              </a:spcBef>
            </a:pPr>
            <a:endParaRPr lang="en-US" altLang="ko-KR" dirty="0">
              <a:solidFill>
                <a:srgbClr val="373A4F"/>
              </a:solidFill>
              <a:latin typeface="함초롬돋움"/>
              <a:ea typeface="함초롬돋움"/>
              <a:cs typeface="함초롬돋움"/>
            </a:endParaRPr>
          </a:p>
        </p:txBody>
      </p:sp>
      <p:sp>
        <p:nvSpPr>
          <p:cNvPr id="3" name="TextBox 10"/>
          <p:cNvSpPr txBox="1"/>
          <p:nvPr/>
        </p:nvSpPr>
        <p:spPr>
          <a:xfrm>
            <a:off x="251520" y="332656"/>
            <a:ext cx="8568690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ko-KR" altLang="en-US" b="1" dirty="0">
                <a:latin typeface="HY견고딕"/>
                <a:ea typeface="HY견고딕"/>
                <a:cs typeface="함초롬돋움"/>
              </a:rPr>
              <a:t>▣ 단계별</a:t>
            </a:r>
            <a:r>
              <a:rPr lang="en-US" altLang="ko-KR" b="1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b="1" dirty="0">
                <a:latin typeface="HY견고딕"/>
                <a:ea typeface="HY견고딕"/>
                <a:cs typeface="함초롬돋움"/>
              </a:rPr>
              <a:t>추진방향</a:t>
            </a:r>
            <a:endParaRPr lang="en-US" altLang="ko-KR" dirty="0">
              <a:latin typeface="+mn-ea"/>
              <a:cs typeface="함초롬돋움"/>
            </a:endParaRPr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3209935"/>
              </p:ext>
            </p:extLst>
          </p:nvPr>
        </p:nvGraphicFramePr>
        <p:xfrm>
          <a:off x="572764" y="787669"/>
          <a:ext cx="7904529" cy="4446904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15735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309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1408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err="1">
                          <a:latin typeface="+mn-lt"/>
                        </a:rPr>
                        <a:t>단계</a:t>
                      </a:r>
                      <a:endParaRPr lang="ko-KR" altLang="en-US" sz="16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solidFill>
                      <a:srgbClr val="E6B5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>
                          <a:latin typeface="+mn-lt"/>
                        </a:rPr>
                        <a:t>추진방향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solidFill>
                      <a:srgbClr val="E6B5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46822"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>
                          <a:latin typeface="맑은 고딕"/>
                          <a:ea typeface="맑은 고딕"/>
                          <a:cs typeface="맑은 고딕"/>
                        </a:rPr>
                        <a:t>1단계</a:t>
                      </a:r>
                      <a:endParaRPr lang="ko-KR" altLang="en-US" sz="1600" b="1">
                        <a:latin typeface="맑은 고딕"/>
                        <a:ea typeface="맑은 고딕"/>
                        <a:cs typeface="맑은 고딕"/>
                      </a:endParaRPr>
                    </a:p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>
                          <a:latin typeface="맑은 고딕"/>
                          <a:ea typeface="맑은 고딕"/>
                          <a:cs typeface="맑은 고딕"/>
                        </a:rPr>
                        <a:t>(</a:t>
                      </a:r>
                      <a:r>
                        <a:rPr lang="ko-KR" altLang="en-US" sz="1600" b="1">
                          <a:latin typeface="맑은 고딕"/>
                          <a:ea typeface="맑은 고딕"/>
                          <a:cs typeface="맑은 고딕"/>
                        </a:rPr>
                        <a:t>행사전</a:t>
                      </a:r>
                      <a:r>
                        <a:rPr lang="en-US" altLang="ko-KR" sz="1600" b="1">
                          <a:latin typeface="맑은 고딕"/>
                          <a:ea typeface="맑은 고딕"/>
                          <a:cs typeface="맑은 고딕"/>
                        </a:rPr>
                        <a:t> </a:t>
                      </a:r>
                      <a:r>
                        <a:rPr lang="ko-KR" altLang="en-US" sz="1600" b="1">
                          <a:latin typeface="맑은 고딕"/>
                          <a:ea typeface="맑은 고딕"/>
                          <a:cs typeface="맑은 고딕"/>
                        </a:rPr>
                        <a:t>대비</a:t>
                      </a:r>
                      <a:r>
                        <a:rPr lang="en-US" altLang="ko-KR" sz="1600" b="1">
                          <a:latin typeface="맑은 고딕"/>
                          <a:ea typeface="맑은 고딕"/>
                          <a:cs typeface="맑은 고딕"/>
                        </a:rPr>
                        <a:t>)</a:t>
                      </a:r>
                      <a:endParaRPr lang="ko-KR" altLang="en-US" sz="1600" b="1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 algn="l" latinLnBrk="1">
                        <a:lnSpc>
                          <a:spcPct val="180000"/>
                        </a:lnSpc>
                        <a:buFont typeface="Arial"/>
                        <a:buChar char="•"/>
                      </a:pPr>
                      <a:r>
                        <a:rPr lang="ko-KR" altLang="en-US" sz="1600" dirty="0" err="1">
                          <a:latin typeface="맑은 고딕"/>
                          <a:ea typeface="맑은 고딕"/>
                          <a:cs typeface="맑은 고딕"/>
                        </a:rPr>
                        <a:t>강창학종합경지장</a:t>
                      </a:r>
                      <a:r>
                        <a:rPr lang="ko-KR" altLang="en-US" sz="1600" dirty="0">
                          <a:latin typeface="맑은 고딕"/>
                          <a:ea typeface="맑은 고딕"/>
                          <a:cs typeface="맑은 고딕"/>
                        </a:rPr>
                        <a:t> 내 경비 </a:t>
                      </a:r>
                      <a:r>
                        <a:rPr lang="ko-KR" altLang="en-US" sz="1600" dirty="0" err="1">
                          <a:latin typeface="맑은 고딕"/>
                          <a:ea typeface="맑은 고딕"/>
                          <a:cs typeface="맑은 고딕"/>
                        </a:rPr>
                        <a:t>수시순찰</a:t>
                      </a:r>
                      <a:r>
                        <a:rPr lang="ko-KR" altLang="en-US" sz="1600" dirty="0">
                          <a:latin typeface="맑은 고딕"/>
                          <a:ea typeface="맑은 고딕"/>
                          <a:cs typeface="맑은 고딕"/>
                        </a:rPr>
                        <a:t> 운영 및 </a:t>
                      </a:r>
                      <a:r>
                        <a:rPr lang="ko-KR" altLang="en-US" sz="1600" dirty="0" err="1">
                          <a:latin typeface="맑은 고딕"/>
                          <a:ea typeface="맑은 고딕"/>
                          <a:cs typeface="맑은 고딕"/>
                        </a:rPr>
                        <a:t>거점별</a:t>
                      </a:r>
                      <a:r>
                        <a:rPr lang="ko-KR" altLang="en-US" sz="1600" dirty="0">
                          <a:latin typeface="맑은 고딕"/>
                          <a:ea typeface="맑은 고딕"/>
                          <a:cs typeface="맑은 고딕"/>
                        </a:rPr>
                        <a:t> 경비원 배치</a:t>
                      </a:r>
                    </a:p>
                    <a:p>
                      <a:pPr marL="285750" indent="-285750" algn="l" latinLnBrk="1">
                        <a:lnSpc>
                          <a:spcPct val="180000"/>
                        </a:lnSpc>
                        <a:buFont typeface="Arial"/>
                        <a:buChar char="•"/>
                      </a:pPr>
                      <a:r>
                        <a:rPr lang="ko-KR" altLang="en-US" sz="1600" dirty="0">
                          <a:latin typeface="맑은 고딕"/>
                          <a:ea typeface="맑은 고딕"/>
                          <a:cs typeface="맑은 고딕"/>
                        </a:rPr>
                        <a:t>경비원 등 </a:t>
                      </a:r>
                      <a:r>
                        <a:rPr lang="ko-KR" altLang="en-US" sz="1600" dirty="0" err="1">
                          <a:latin typeface="맑은 고딕"/>
                          <a:ea typeface="맑은 고딕"/>
                          <a:cs typeface="맑은 고딕"/>
                        </a:rPr>
                        <a:t>행사요원</a:t>
                      </a:r>
                      <a:r>
                        <a:rPr lang="ko-KR" altLang="en-US" sz="1600" dirty="0">
                          <a:latin typeface="맑은 고딕"/>
                          <a:ea typeface="맑은 고딕"/>
                          <a:cs typeface="맑은 고딕"/>
                        </a:rPr>
                        <a:t> 비상상황 대처요령 교육</a:t>
                      </a:r>
                      <a:endParaRPr lang="ko-KR" altLang="en-US" sz="16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36093"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>
                          <a:latin typeface="맑은 고딕"/>
                          <a:ea typeface="맑은 고딕"/>
                          <a:cs typeface="맑은 고딕"/>
                        </a:rPr>
                        <a:t>2단계</a:t>
                      </a:r>
                      <a:endParaRPr lang="ko-KR" altLang="en-US" sz="1600" b="1">
                        <a:latin typeface="맑은 고딕"/>
                        <a:ea typeface="맑은 고딕"/>
                        <a:cs typeface="맑은 고딕"/>
                      </a:endParaRPr>
                    </a:p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>
                          <a:latin typeface="맑은 고딕"/>
                          <a:ea typeface="맑은 고딕"/>
                          <a:cs typeface="맑은 고딕"/>
                        </a:rPr>
                        <a:t>(</a:t>
                      </a:r>
                      <a:r>
                        <a:rPr lang="ko-KR" altLang="en-US" sz="1600" b="1">
                          <a:latin typeface="맑은 고딕"/>
                          <a:ea typeface="맑은 고딕"/>
                          <a:cs typeface="맑은 고딕"/>
                        </a:rPr>
                        <a:t>비상상황시</a:t>
                      </a:r>
                      <a:r>
                        <a:rPr lang="en-US" altLang="ko-KR" sz="1600" b="1">
                          <a:latin typeface="맑은 고딕"/>
                          <a:ea typeface="맑은 고딕"/>
                          <a:cs typeface="맑은 고딕"/>
                        </a:rPr>
                        <a:t>)</a:t>
                      </a:r>
                      <a:endParaRPr lang="ko-KR" altLang="en-US" sz="1600" b="1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 algn="l" latinLnBrk="1">
                        <a:lnSpc>
                          <a:spcPct val="180000"/>
                        </a:lnSpc>
                        <a:buFont typeface="Arial"/>
                        <a:buChar char="•"/>
                      </a:pPr>
                      <a:r>
                        <a:rPr lang="ko-KR" altLang="en-US" sz="1600" dirty="0" err="1">
                          <a:latin typeface="맑은 고딕"/>
                          <a:ea typeface="맑은 고딕"/>
                          <a:cs typeface="맑은 고딕"/>
                        </a:rPr>
                        <a:t>행사요원</a:t>
                      </a:r>
                      <a:r>
                        <a:rPr lang="ko-KR" altLang="en-US" sz="1600" dirty="0">
                          <a:latin typeface="맑은 고딕"/>
                          <a:ea typeface="맑은 고딕"/>
                          <a:cs typeface="맑은 고딕"/>
                        </a:rPr>
                        <a:t> 등 종합상황실로 비상 상황보고 및 유관기관</a:t>
                      </a:r>
                    </a:p>
                    <a:p>
                      <a:pPr marL="285750" indent="-285750" algn="l" latinLnBrk="1">
                        <a:lnSpc>
                          <a:spcPct val="180000"/>
                        </a:lnSpc>
                        <a:buFont typeface="Arial"/>
                        <a:buChar char="•"/>
                      </a:pPr>
                      <a:r>
                        <a:rPr lang="ko-KR" altLang="en-US" sz="1600" dirty="0">
                          <a:latin typeface="맑은 고딕"/>
                          <a:ea typeface="맑은 고딕"/>
                          <a:cs typeface="맑은 고딕"/>
                        </a:rPr>
                        <a:t>사고 현장 접근 통제 : </a:t>
                      </a:r>
                      <a:r>
                        <a:rPr lang="ko-KR" altLang="en-US" sz="1600" dirty="0" err="1">
                          <a:latin typeface="맑은 고딕"/>
                          <a:ea typeface="맑은 고딕"/>
                          <a:cs typeface="맑은 고딕"/>
                        </a:rPr>
                        <a:t>경비·도우미</a:t>
                      </a:r>
                      <a:r>
                        <a:rPr lang="ko-KR" altLang="en-US" sz="1600" dirty="0">
                          <a:latin typeface="맑은 고딕"/>
                          <a:ea typeface="맑은 고딕"/>
                          <a:cs typeface="맑은 고딕"/>
                        </a:rPr>
                        <a:t> 등 행사진행요원</a:t>
                      </a:r>
                    </a:p>
                    <a:p>
                      <a:pPr marL="285750" indent="-285750" algn="l" latinLnBrk="1">
                        <a:lnSpc>
                          <a:spcPct val="180000"/>
                        </a:lnSpc>
                        <a:buFont typeface="Arial"/>
                        <a:buChar char="•"/>
                      </a:pPr>
                      <a:r>
                        <a:rPr lang="en-US" altLang="ko-KR" sz="1600" dirty="0">
                          <a:latin typeface="맑은 고딕"/>
                          <a:ea typeface="맑은 고딕"/>
                          <a:cs typeface="맑은 고딕"/>
                        </a:rPr>
                        <a:t>2차 </a:t>
                      </a:r>
                      <a:r>
                        <a:rPr lang="en-US" altLang="ko-KR" sz="1600" dirty="0" err="1">
                          <a:latin typeface="맑은 고딕"/>
                          <a:ea typeface="맑은 고딕"/>
                          <a:cs typeface="맑은 고딕"/>
                        </a:rPr>
                        <a:t>혼잡사고</a:t>
                      </a:r>
                      <a:r>
                        <a:rPr lang="en-US" altLang="ko-KR" sz="1600" dirty="0">
                          <a:latin typeface="맑은 고딕"/>
                          <a:ea typeface="맑은 고딕"/>
                          <a:cs typeface="맑은 고딕"/>
                        </a:rPr>
                        <a:t> </a:t>
                      </a:r>
                      <a:r>
                        <a:rPr lang="en-US" altLang="ko-KR" sz="1600" dirty="0" err="1">
                          <a:latin typeface="맑은 고딕"/>
                          <a:ea typeface="맑은 고딕"/>
                          <a:cs typeface="맑은 고딕"/>
                        </a:rPr>
                        <a:t>발생대비</a:t>
                      </a:r>
                      <a:r>
                        <a:rPr lang="en-US" altLang="ko-KR" sz="1600" dirty="0">
                          <a:latin typeface="맑은 고딕"/>
                          <a:ea typeface="맑은 고딕"/>
                          <a:cs typeface="맑은 고딕"/>
                        </a:rPr>
                        <a:t> </a:t>
                      </a:r>
                      <a:r>
                        <a:rPr lang="en-US" altLang="ko-KR" sz="1600" dirty="0" err="1">
                          <a:latin typeface="맑은 고딕"/>
                          <a:ea typeface="맑은 고딕"/>
                          <a:cs typeface="맑은 고딕"/>
                        </a:rPr>
                        <a:t>질서</a:t>
                      </a:r>
                      <a:r>
                        <a:rPr lang="en-US" altLang="ko-KR" sz="1600" dirty="0">
                          <a:latin typeface="맑은 고딕"/>
                          <a:ea typeface="맑은 고딕"/>
                          <a:cs typeface="맑은 고딕"/>
                        </a:rPr>
                        <a:t> </a:t>
                      </a:r>
                      <a:r>
                        <a:rPr lang="en-US" altLang="ko-KR" sz="1600" dirty="0" err="1">
                          <a:latin typeface="맑은 고딕"/>
                          <a:ea typeface="맑은 고딕"/>
                          <a:cs typeface="맑은 고딕"/>
                        </a:rPr>
                        <a:t>있는</a:t>
                      </a:r>
                      <a:r>
                        <a:rPr lang="en-US" altLang="ko-KR" sz="1600" dirty="0">
                          <a:latin typeface="맑은 고딕"/>
                          <a:ea typeface="맑은 고딕"/>
                          <a:cs typeface="맑은 고딕"/>
                        </a:rPr>
                        <a:t> </a:t>
                      </a:r>
                      <a:r>
                        <a:rPr lang="en-US" altLang="ko-KR" sz="1600" dirty="0" err="1">
                          <a:latin typeface="맑은 고딕"/>
                          <a:ea typeface="맑은 고딕"/>
                          <a:cs typeface="맑은 고딕"/>
                        </a:rPr>
                        <a:t>대피유도</a:t>
                      </a:r>
                      <a:r>
                        <a:rPr lang="en-US" altLang="ko-KR" sz="1600" dirty="0">
                          <a:latin typeface="맑은 고딕"/>
                          <a:ea typeface="맑은 고딕"/>
                          <a:cs typeface="맑은 고딕"/>
                        </a:rPr>
                        <a:t> : </a:t>
                      </a:r>
                      <a:r>
                        <a:rPr lang="en-US" altLang="ko-KR" sz="1600" dirty="0" err="1">
                          <a:latin typeface="맑은 고딕"/>
                          <a:ea typeface="맑은 고딕"/>
                          <a:cs typeface="맑은 고딕"/>
                        </a:rPr>
                        <a:t>행사요원</a:t>
                      </a:r>
                      <a:endParaRPr lang="ko-KR" altLang="en-US" sz="1600" dirty="0">
                        <a:latin typeface="맑은 고딕"/>
                        <a:ea typeface="맑은 고딕"/>
                        <a:cs typeface="맑은 고딕"/>
                      </a:endParaRPr>
                    </a:p>
                    <a:p>
                      <a:pPr marL="285750" indent="-285750" algn="l" latinLnBrk="1">
                        <a:lnSpc>
                          <a:spcPct val="180000"/>
                        </a:lnSpc>
                        <a:buFont typeface="Arial"/>
                        <a:buChar char="•"/>
                      </a:pPr>
                      <a:r>
                        <a:rPr lang="ko-KR" altLang="en-US" sz="1600" dirty="0">
                          <a:latin typeface="맑은 고딕"/>
                          <a:ea typeface="맑은 고딕"/>
                          <a:cs typeface="맑은 고딕"/>
                        </a:rPr>
                        <a:t>환자 발생시 진료소 및 119구급대 응급처치 및 </a:t>
                      </a:r>
                      <a:r>
                        <a:rPr lang="ko-KR" altLang="en-US" sz="1600" dirty="0" err="1">
                          <a:latin typeface="맑은 고딕"/>
                          <a:ea typeface="맑은 고딕"/>
                          <a:cs typeface="맑은 고딕"/>
                        </a:rPr>
                        <a:t>후송요청</a:t>
                      </a:r>
                      <a:endParaRPr lang="ko-KR" altLang="en-US" sz="1600" dirty="0">
                        <a:latin typeface="맑은 고딕"/>
                        <a:ea typeface="맑은 고딕"/>
                        <a:cs typeface="맑은 고딕"/>
                      </a:endParaRPr>
                    </a:p>
                    <a:p>
                      <a:pPr marL="285750" indent="-285750" algn="l" latinLnBrk="1">
                        <a:lnSpc>
                          <a:spcPct val="180000"/>
                        </a:lnSpc>
                        <a:buFont typeface="Arial"/>
                        <a:buChar char="•"/>
                      </a:pPr>
                      <a:r>
                        <a:rPr lang="ko-KR" altLang="en-US" sz="1600" dirty="0" err="1">
                          <a:latin typeface="맑은 고딕"/>
                          <a:ea typeface="맑은 고딕"/>
                          <a:cs typeface="맑은 고딕"/>
                        </a:rPr>
                        <a:t>관람서비스</a:t>
                      </a:r>
                      <a:r>
                        <a:rPr lang="ko-KR" altLang="en-US" sz="1600" dirty="0">
                          <a:latin typeface="맑은 고딕"/>
                          <a:ea typeface="맑은 고딕"/>
                          <a:cs typeface="맑은 고딕"/>
                        </a:rPr>
                        <a:t> 시설 </a:t>
                      </a:r>
                      <a:r>
                        <a:rPr lang="ko-KR" altLang="en-US" sz="1600" dirty="0" err="1">
                          <a:latin typeface="맑은 고딕"/>
                          <a:ea typeface="맑은 고딕"/>
                          <a:cs typeface="맑은 고딕"/>
                        </a:rPr>
                        <a:t>파손시</a:t>
                      </a:r>
                      <a:r>
                        <a:rPr lang="ko-KR" altLang="en-US" sz="1600" dirty="0">
                          <a:latin typeface="맑은 고딕"/>
                          <a:ea typeface="맑은 고딕"/>
                          <a:cs typeface="맑은 고딕"/>
                        </a:rPr>
                        <a:t> : </a:t>
                      </a:r>
                      <a:r>
                        <a:rPr lang="ko-KR" altLang="en-US" sz="1600" dirty="0" err="1">
                          <a:latin typeface="맑은 고딕"/>
                          <a:ea typeface="맑은 고딕"/>
                          <a:cs typeface="맑은 고딕"/>
                        </a:rPr>
                        <a:t>관련팀</a:t>
                      </a:r>
                      <a:r>
                        <a:rPr lang="ko-KR" altLang="en-US" sz="1600" dirty="0">
                          <a:latin typeface="맑은 고딕"/>
                          <a:ea typeface="맑은 고딕"/>
                          <a:cs typeface="맑은 고딕"/>
                        </a:rPr>
                        <a:t> 및 </a:t>
                      </a:r>
                      <a:r>
                        <a:rPr lang="ko-KR" altLang="en-US" sz="1600" dirty="0" err="1">
                          <a:latin typeface="맑은 고딕"/>
                          <a:ea typeface="맑은 고딕"/>
                          <a:cs typeface="맑은 고딕"/>
                        </a:rPr>
                        <a:t>시설업체</a:t>
                      </a:r>
                      <a:r>
                        <a:rPr lang="ko-KR" altLang="en-US" sz="1600" dirty="0">
                          <a:latin typeface="맑은 고딕"/>
                          <a:ea typeface="맑은 고딕"/>
                          <a:cs typeface="맑은 고딕"/>
                        </a:rPr>
                        <a:t> 보수 요청</a:t>
                      </a:r>
                      <a:endParaRPr lang="ko-KR" altLang="en-US" sz="16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/>
    </mc:Choice>
    <mc:Fallback xmlns:dsp="http://schemas.microsoft.com/office/drawing/2008/diagram" xmlns:dgm="http://schemas.openxmlformats.org/drawingml/2006/diagram" xmlns:c="http://schemas.openxmlformats.org/drawingml/2006/chart" xmlns="">
      <p:transition xmlns:mc="http://schemas.openxmlformats.org/markup-compatibility/2006" xmlns:hp="http://schemas.haansoft.com/office/presentation/8.0" mc:Ignorable="hp" hp:hslDur="750">
        <p:fade/>
      </p:transition>
    </mc:Fallback>
  </mc:AlternateContent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6"/>
          <p:cNvSpPr>
            <a:spLocks noChangeArrowheads="1"/>
          </p:cNvSpPr>
          <p:nvPr/>
        </p:nvSpPr>
        <p:spPr>
          <a:xfrm>
            <a:off x="125760" y="-99392"/>
            <a:ext cx="8892480" cy="7056784"/>
          </a:xfrm>
          <a:prstGeom prst="rect">
            <a:avLst/>
          </a:prstGeom>
          <a:solidFill>
            <a:srgbClr val="FFF6DD">
              <a:alpha val="30000"/>
            </a:srgbClr>
          </a:solidFill>
          <a:ln w="12700">
            <a:solidFill>
              <a:schemeClr val="accent4">
                <a:lumMod val="75000"/>
              </a:schemeClr>
            </a:solidFill>
            <a:prstDash val="dash"/>
            <a:miter/>
          </a:ln>
        </p:spPr>
        <p:txBody>
          <a:bodyPr wrap="none" lIns="87275" tIns="43639" rIns="87275" bIns="43639" anchor="ctr"/>
          <a:lstStyle/>
          <a:p>
            <a:pPr algn="just">
              <a:spcBef>
                <a:spcPts val="1000"/>
              </a:spcBef>
            </a:pPr>
            <a:endParaRPr lang="en-US" altLang="ko-KR" dirty="0">
              <a:solidFill>
                <a:srgbClr val="373A4F"/>
              </a:solidFill>
              <a:latin typeface="함초롬돋움"/>
              <a:ea typeface="함초롬돋움"/>
              <a:cs typeface="함초롬돋움"/>
            </a:endParaRPr>
          </a:p>
        </p:txBody>
      </p:sp>
      <p:sp>
        <p:nvSpPr>
          <p:cNvPr id="3" name="TextBox 10"/>
          <p:cNvSpPr txBox="1"/>
          <p:nvPr/>
        </p:nvSpPr>
        <p:spPr>
          <a:xfrm>
            <a:off x="251520" y="332656"/>
            <a:ext cx="8568690" cy="625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ko-KR" altLang="en-US" b="1" dirty="0">
                <a:latin typeface="HY견고딕"/>
                <a:ea typeface="HY견고딕"/>
                <a:cs typeface="함초롬돋움"/>
              </a:rPr>
              <a:t>⑪ 교통소통</a:t>
            </a:r>
            <a:r>
              <a:rPr lang="en-US" altLang="ko-KR" b="1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b="1" dirty="0">
                <a:latin typeface="HY견고딕"/>
                <a:ea typeface="HY견고딕"/>
                <a:cs typeface="함초롬돋움"/>
              </a:rPr>
              <a:t>대책</a:t>
            </a:r>
            <a:endParaRPr lang="en-US" altLang="ko-KR" b="1" dirty="0">
              <a:latin typeface="HY견고딕"/>
              <a:ea typeface="HY견고딕"/>
              <a:cs typeface="함초롬돋움"/>
            </a:endParaRPr>
          </a:p>
          <a:p>
            <a:pPr lvl="0"/>
            <a:endParaRPr lang="en-US" altLang="ko-KR" sz="400" b="1" dirty="0">
              <a:latin typeface="HY견고딕"/>
              <a:ea typeface="HY견고딕"/>
              <a:cs typeface="함초롬돋움"/>
            </a:endParaRPr>
          </a:p>
          <a:p>
            <a:pPr lvl="0"/>
            <a:r>
              <a:rPr lang="en-US" altLang="ko-KR" b="1" dirty="0">
                <a:latin typeface="HY견고딕"/>
                <a:ea typeface="HY견고딕"/>
                <a:cs typeface="함초롬돋움"/>
              </a:rPr>
              <a:t>  ⊙</a:t>
            </a:r>
            <a:r>
              <a:rPr lang="ko-KR" altLang="en-US" b="1" dirty="0">
                <a:latin typeface="HY견고딕"/>
                <a:ea typeface="HY견고딕"/>
                <a:cs typeface="함초롬돋움"/>
              </a:rPr>
              <a:t>추진방향</a:t>
            </a:r>
            <a:endParaRPr lang="en-US" altLang="ko-KR" b="1" dirty="0">
              <a:latin typeface="HY견고딕"/>
              <a:ea typeface="HY견고딕"/>
              <a:cs typeface="함초롬돋움"/>
            </a:endParaRP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강창학종합경기장 주변 교통 소통을 위한 노점 </a:t>
            </a:r>
            <a:r>
              <a:rPr lang="ko-KR" altLang="en-US" sz="1800" dirty="0" err="1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적치물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 및 노점상 단속</a:t>
            </a: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강창학종합경기장</a:t>
            </a: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 </a:t>
            </a:r>
            <a:r>
              <a:rPr lang="en-US" altLang="ko-KR" sz="1800" dirty="0" err="1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진입</a:t>
            </a: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 </a:t>
            </a:r>
            <a:r>
              <a:rPr lang="en-US" altLang="ko-KR" sz="1800" dirty="0" err="1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교통을</a:t>
            </a: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 </a:t>
            </a:r>
            <a:r>
              <a:rPr lang="en-US" altLang="ko-KR" sz="1800" dirty="0" err="1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원활히</a:t>
            </a: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 </a:t>
            </a:r>
            <a:r>
              <a:rPr lang="en-US" altLang="ko-KR" sz="1800" dirty="0" err="1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하기</a:t>
            </a: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 </a:t>
            </a:r>
            <a:r>
              <a:rPr lang="en-US" altLang="ko-KR" sz="1800" dirty="0" err="1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위해</a:t>
            </a: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 </a:t>
            </a:r>
            <a:r>
              <a:rPr lang="en-US" altLang="ko-KR" sz="1800" dirty="0" err="1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교통경찰</a:t>
            </a: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 </a:t>
            </a:r>
            <a:r>
              <a:rPr lang="en-US" altLang="ko-KR" sz="1800" dirty="0" err="1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배치</a:t>
            </a:r>
            <a:endParaRPr lang="ko-KR" altLang="en-US" sz="1800" dirty="0">
              <a:latin typeface="맑은 고딕" panose="020B0503020000020004" pitchFamily="50" charset="-127"/>
              <a:ea typeface="맑은 고딕" panose="020B0503020000020004" pitchFamily="50" charset="-127"/>
              <a:cs typeface="휴먼명조"/>
            </a:endParaRP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교통 이동에 문제없도록 지원 단체 지원, 견인차량 운영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endParaRPr lang="en-US" altLang="ko-KR" dirty="0">
              <a:latin typeface="+mn-ea"/>
              <a:cs typeface="함초롬돋움"/>
            </a:endParaRPr>
          </a:p>
          <a:p>
            <a:pPr marL="285750" indent="-285750">
              <a:buFont typeface="Arial"/>
            </a:pPr>
            <a:r>
              <a:rPr lang="en-US" altLang="ko-KR" sz="1800" b="1" dirty="0">
                <a:latin typeface="HY견고딕"/>
                <a:ea typeface="HY견고딕"/>
                <a:cs typeface="함초롬돋움"/>
              </a:rPr>
              <a:t>  ⊙</a:t>
            </a:r>
            <a:r>
              <a:rPr lang="ko-KR" altLang="en-US" sz="1800" b="1" dirty="0">
                <a:latin typeface="HY견고딕"/>
                <a:ea typeface="HY견고딕"/>
                <a:cs typeface="함초롬돋움"/>
              </a:rPr>
              <a:t>노점상</a:t>
            </a:r>
            <a:r>
              <a:rPr lang="en-US" altLang="ko-KR" sz="1800" b="1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sz="1800" b="1" dirty="0">
                <a:latin typeface="HY견고딕"/>
                <a:ea typeface="HY견고딕"/>
                <a:cs typeface="함초롬돋움"/>
              </a:rPr>
              <a:t>및</a:t>
            </a:r>
            <a:r>
              <a:rPr lang="en-US" altLang="ko-KR" sz="1800" b="1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sz="1800" b="1" dirty="0">
                <a:latin typeface="HY견고딕"/>
                <a:ea typeface="HY견고딕"/>
                <a:cs typeface="함초롬돋움"/>
              </a:rPr>
              <a:t>잡상인</a:t>
            </a:r>
            <a:r>
              <a:rPr lang="en-US" altLang="ko-KR" sz="1800" b="1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sz="1800" b="1" dirty="0">
                <a:latin typeface="HY견고딕"/>
                <a:ea typeface="HY견고딕"/>
                <a:cs typeface="함초롬돋움"/>
              </a:rPr>
              <a:t>단속</a:t>
            </a:r>
            <a:endParaRPr lang="en-US" altLang="ko-KR" dirty="0">
              <a:latin typeface="+mn-ea"/>
              <a:cs typeface="함초롬돋움"/>
            </a:endParaRP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ko-KR" altLang="en-US" sz="1800" dirty="0" err="1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노점상단속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 기본방향 설정</a:t>
            </a:r>
            <a:endParaRPr lang="en-US" altLang="ko-KR" sz="1800" dirty="0">
              <a:latin typeface="맑은 고딕" panose="020B0503020000020004" pitchFamily="50" charset="-127"/>
              <a:ea typeface="맑은 고딕" panose="020B0503020000020004" pitchFamily="50" charset="-127"/>
              <a:cs typeface="휴먼명조"/>
            </a:endParaRPr>
          </a:p>
          <a:p>
            <a:pPr marL="285750" indent="-285750">
              <a:lnSpc>
                <a:spcPct val="120000"/>
              </a:lnSpc>
              <a:buFont typeface="Arial"/>
            </a:pP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  - 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노점상 집중단속구간과 허용구간으로 구별 단속</a:t>
            </a:r>
          </a:p>
          <a:p>
            <a:pPr marL="285750" indent="-285750">
              <a:lnSpc>
                <a:spcPct val="120000"/>
              </a:lnSpc>
              <a:buFont typeface="Arial"/>
            </a:pP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  - 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단속요원 </a:t>
            </a:r>
            <a:r>
              <a:rPr lang="ko-KR" altLang="en-US" sz="1800" dirty="0" err="1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업무숙지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 및 사전교육 철저</a:t>
            </a:r>
          </a:p>
          <a:p>
            <a:pPr marL="285750" indent="-285750">
              <a:lnSpc>
                <a:spcPct val="120000"/>
              </a:lnSpc>
              <a:buFont typeface="Arial"/>
            </a:pP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  - 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노점상 단속, 교통소통, 주차장 운영 상호 협조, 견인차량 </a:t>
            </a:r>
            <a:r>
              <a:rPr lang="ko-KR" altLang="en-US" sz="1800" dirty="0" err="1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협조운영</a:t>
            </a:r>
            <a:endParaRPr lang="en-US" altLang="ko-KR" sz="1800" dirty="0">
              <a:latin typeface="맑은 고딕" panose="020B0503020000020004" pitchFamily="50" charset="-127"/>
              <a:ea typeface="맑은 고딕" panose="020B0503020000020004" pitchFamily="50" charset="-127"/>
              <a:cs typeface="휴먼명조"/>
            </a:endParaRPr>
          </a:p>
          <a:p>
            <a:pPr marL="285750" indent="-285750">
              <a:lnSpc>
                <a:spcPct val="120000"/>
              </a:lnSpc>
              <a:buFont typeface="Arial"/>
            </a:pPr>
            <a:endParaRPr lang="ko-KR" altLang="en-US" sz="600" dirty="0">
              <a:latin typeface="맑은 고딕" panose="020B0503020000020004" pitchFamily="50" charset="-127"/>
              <a:ea typeface="맑은 고딕" panose="020B0503020000020004" pitchFamily="50" charset="-127"/>
              <a:cs typeface="휴먼명조"/>
            </a:endParaRP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전문용역업체 </a:t>
            </a:r>
            <a:r>
              <a:rPr lang="ko-KR" altLang="en-US" sz="1800" dirty="0" err="1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대행위탁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 </a:t>
            </a:r>
            <a:r>
              <a:rPr lang="ko-KR" altLang="en-US" sz="1800" dirty="0" err="1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관리범위</a:t>
            </a:r>
            <a:endParaRPr lang="ko-KR" altLang="en-US" sz="1800" dirty="0">
              <a:latin typeface="맑은 고딕" panose="020B0503020000020004" pitchFamily="50" charset="-127"/>
              <a:ea typeface="맑은 고딕" panose="020B0503020000020004" pitchFamily="50" charset="-127"/>
              <a:cs typeface="휴먼명조"/>
            </a:endParaRPr>
          </a:p>
          <a:p>
            <a:pPr marL="285750" indent="-285750">
              <a:lnSpc>
                <a:spcPct val="120000"/>
              </a:lnSpc>
              <a:buFont typeface="Arial"/>
            </a:pP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  - </a:t>
            </a:r>
            <a:r>
              <a:rPr lang="ko-KR" altLang="en-US" sz="1800" dirty="0" err="1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노상적치물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 및 잡상인 단속</a:t>
            </a:r>
          </a:p>
          <a:p>
            <a:pPr marL="285750" indent="-285750">
              <a:lnSpc>
                <a:spcPct val="120000"/>
              </a:lnSpc>
              <a:buFont typeface="Arial"/>
            </a:pP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  - 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주요접근도로 교통정리</a:t>
            </a:r>
          </a:p>
          <a:p>
            <a:pPr marL="285750" indent="-285750">
              <a:lnSpc>
                <a:spcPct val="140000"/>
              </a:lnSpc>
              <a:buFont typeface="Arial"/>
            </a:pPr>
            <a:endParaRPr lang="en-US" altLang="ko-KR" sz="1600" dirty="0">
              <a:latin typeface="+mn-ea"/>
              <a:cs typeface="함초롬돋움"/>
            </a:endParaRPr>
          </a:p>
          <a:p>
            <a:pPr marL="285750" indent="-285750">
              <a:buFont typeface="Arial"/>
            </a:pPr>
            <a:r>
              <a:rPr lang="en-US" altLang="ko-KR" sz="1600" b="1" dirty="0">
                <a:latin typeface="HY견고딕"/>
                <a:ea typeface="HY견고딕"/>
                <a:cs typeface="함초롬돋움"/>
              </a:rPr>
              <a:t>  </a:t>
            </a:r>
            <a:r>
              <a:rPr lang="en-US" altLang="ko-KR" b="1" dirty="0">
                <a:latin typeface="HY견고딕"/>
                <a:ea typeface="HY견고딕"/>
                <a:cs typeface="함초롬돋움"/>
              </a:rPr>
              <a:t>⊙</a:t>
            </a:r>
            <a:r>
              <a:rPr lang="ko-KR" altLang="en-US" b="1" dirty="0">
                <a:latin typeface="HY견고딕"/>
                <a:ea typeface="HY견고딕"/>
                <a:cs typeface="함초롬돋움"/>
              </a:rPr>
              <a:t>셔틀버스</a:t>
            </a:r>
            <a:r>
              <a:rPr lang="en-US" altLang="ko-KR" b="1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b="1" dirty="0">
                <a:latin typeface="HY견고딕"/>
                <a:ea typeface="HY견고딕"/>
                <a:cs typeface="함초롬돋움"/>
              </a:rPr>
              <a:t>운영</a:t>
            </a:r>
            <a:r>
              <a:rPr lang="en-US" altLang="ko-KR" sz="1500" dirty="0">
                <a:latin typeface="HY견고딕"/>
                <a:ea typeface="HY견고딕"/>
                <a:cs typeface="함초롬돋움"/>
              </a:rPr>
              <a:t>(</a:t>
            </a:r>
            <a:r>
              <a:rPr lang="ko-KR" altLang="en-US" sz="1500" dirty="0">
                <a:latin typeface="HY견고딕"/>
                <a:ea typeface="HY견고딕"/>
                <a:cs typeface="함초롬돋움"/>
              </a:rPr>
              <a:t>개</a:t>
            </a:r>
            <a:r>
              <a:rPr lang="en-US" altLang="ko-KR" sz="1500" dirty="0">
                <a:latin typeface="HY견고딕"/>
                <a:ea typeface="HY견고딕"/>
                <a:cs typeface="함초롬돋움"/>
              </a:rPr>
              <a:t>·</a:t>
            </a:r>
            <a:r>
              <a:rPr lang="ko-KR" altLang="en-US" sz="1500" dirty="0">
                <a:latin typeface="HY견고딕"/>
                <a:ea typeface="HY견고딕"/>
                <a:cs typeface="함초롬돋움"/>
              </a:rPr>
              <a:t>폐회식</a:t>
            </a:r>
            <a:r>
              <a:rPr lang="en-US" altLang="ko-KR" sz="1500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sz="1500" dirty="0">
                <a:latin typeface="HY견고딕"/>
                <a:ea typeface="HY견고딕"/>
                <a:cs typeface="함초롬돋움"/>
              </a:rPr>
              <a:t>공연학생</a:t>
            </a:r>
            <a:r>
              <a:rPr lang="en-US" altLang="ko-KR" sz="1500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sz="1500" dirty="0">
                <a:latin typeface="HY견고딕"/>
                <a:ea typeface="HY견고딕"/>
                <a:cs typeface="함초롬돋움"/>
              </a:rPr>
              <a:t>및</a:t>
            </a:r>
            <a:r>
              <a:rPr lang="en-US" altLang="ko-KR" sz="1500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sz="1500" dirty="0">
                <a:latin typeface="HY견고딕"/>
                <a:ea typeface="HY견고딕"/>
                <a:cs typeface="함초롬돋움"/>
              </a:rPr>
              <a:t>양시체육회</a:t>
            </a:r>
            <a:r>
              <a:rPr lang="en-US" altLang="ko-KR" sz="1500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sz="1500" dirty="0">
                <a:latin typeface="HY견고딕"/>
                <a:ea typeface="HY견고딕"/>
                <a:cs typeface="함초롬돋움"/>
              </a:rPr>
              <a:t>선수단</a:t>
            </a:r>
            <a:r>
              <a:rPr lang="en-US" altLang="ko-KR" sz="1500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sz="1500" dirty="0">
                <a:latin typeface="HY견고딕"/>
                <a:ea typeface="HY견고딕"/>
                <a:cs typeface="함초롬돋움"/>
              </a:rPr>
              <a:t>일시적</a:t>
            </a:r>
            <a:r>
              <a:rPr lang="en-US" altLang="ko-KR" sz="1500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sz="1500" dirty="0">
                <a:latin typeface="HY견고딕"/>
                <a:ea typeface="HY견고딕"/>
                <a:cs typeface="함초롬돋움"/>
              </a:rPr>
              <a:t>운영</a:t>
            </a:r>
            <a:r>
              <a:rPr lang="en-US" altLang="ko-KR" sz="1500" dirty="0">
                <a:latin typeface="HY견고딕"/>
                <a:ea typeface="HY견고딕"/>
                <a:cs typeface="함초롬돋움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ko-KR" altLang="en-US" sz="1800" dirty="0">
                <a:latin typeface="HY헤드라인M"/>
                <a:ea typeface="HY헤드라인M"/>
              </a:rPr>
              <a:t>평일</a:t>
            </a:r>
            <a:r>
              <a:rPr lang="en-US" altLang="ko-KR" sz="1800" dirty="0">
                <a:latin typeface="HY헤드라인M"/>
                <a:ea typeface="HY헤드라인M"/>
              </a:rPr>
              <a:t> : 00</a:t>
            </a:r>
            <a:r>
              <a:rPr lang="ko-KR" altLang="en-US" sz="1800" dirty="0">
                <a:latin typeface="HY헤드라인M"/>
                <a:ea typeface="HY헤드라인M"/>
              </a:rPr>
              <a:t>대</a:t>
            </a:r>
            <a:r>
              <a:rPr lang="en-US" altLang="ko-KR" sz="1800" dirty="0">
                <a:latin typeface="HY헤드라인M"/>
                <a:ea typeface="HY헤드라인M"/>
              </a:rPr>
              <a:t>(</a:t>
            </a:r>
            <a:r>
              <a:rPr lang="ko-KR" altLang="en-US" sz="1800" dirty="0">
                <a:latin typeface="HY헤드라인M"/>
                <a:ea typeface="HY헤드라인M"/>
              </a:rPr>
              <a:t>학교지정별</a:t>
            </a:r>
            <a:r>
              <a:rPr lang="en-US" altLang="ko-KR" sz="1800" dirty="0">
                <a:latin typeface="HY헤드라인M"/>
                <a:ea typeface="HY헤드라인M"/>
              </a:rPr>
              <a:t> </a:t>
            </a:r>
            <a:r>
              <a:rPr lang="ko-KR" altLang="en-US" sz="1800" dirty="0">
                <a:latin typeface="HY헤드라인M"/>
                <a:ea typeface="HY헤드라인M"/>
              </a:rPr>
              <a:t>장소</a:t>
            </a:r>
            <a:r>
              <a:rPr lang="en-US" altLang="ko-KR" sz="1800" dirty="0">
                <a:latin typeface="HY헤드라인M"/>
                <a:ea typeface="HY헤드라인M"/>
              </a:rPr>
              <a:t> ↔ </a:t>
            </a:r>
            <a:r>
              <a:rPr lang="ko-KR" altLang="en-US" sz="1800" dirty="0">
                <a:latin typeface="HY헤드라인M"/>
                <a:ea typeface="HY헤드라인M"/>
              </a:rPr>
              <a:t>강창학종합경기장</a:t>
            </a:r>
            <a:r>
              <a:rPr lang="en-US" altLang="ko-KR" sz="1800" dirty="0">
                <a:latin typeface="HY헤드라인M"/>
                <a:ea typeface="HY헤드라인M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ko-KR" altLang="en-US" sz="1800" dirty="0">
                <a:latin typeface="HY헤드라인M"/>
                <a:ea typeface="HY헤드라인M"/>
              </a:rPr>
              <a:t>주말</a:t>
            </a:r>
            <a:r>
              <a:rPr lang="en-US" altLang="ko-KR" sz="1800" dirty="0">
                <a:latin typeface="HY헤드라인M"/>
                <a:ea typeface="HY헤드라인M"/>
              </a:rPr>
              <a:t>·</a:t>
            </a:r>
            <a:r>
              <a:rPr lang="ko-KR" altLang="en-US" sz="1800" dirty="0">
                <a:latin typeface="HY헤드라인M"/>
                <a:ea typeface="HY헤드라인M"/>
              </a:rPr>
              <a:t>휴일</a:t>
            </a:r>
            <a:r>
              <a:rPr lang="en-US" altLang="ko-KR" sz="1800" dirty="0">
                <a:latin typeface="HY헤드라인M"/>
                <a:ea typeface="HY헤드라인M"/>
              </a:rPr>
              <a:t> : 00</a:t>
            </a:r>
            <a:r>
              <a:rPr lang="ko-KR" altLang="en-US" sz="1800" dirty="0">
                <a:latin typeface="HY헤드라인M"/>
                <a:ea typeface="HY헤드라인M"/>
              </a:rPr>
              <a:t>대</a:t>
            </a:r>
            <a:r>
              <a:rPr lang="en-US" altLang="ko-KR" sz="1800" dirty="0">
                <a:latin typeface="HY헤드라인M"/>
                <a:ea typeface="HY헤드라인M"/>
              </a:rPr>
              <a:t>(</a:t>
            </a:r>
            <a:r>
              <a:rPr lang="ko-KR" altLang="en-US" sz="1800" dirty="0">
                <a:latin typeface="HY헤드라인M"/>
                <a:ea typeface="HY헤드라인M"/>
              </a:rPr>
              <a:t>학교지정별</a:t>
            </a:r>
            <a:r>
              <a:rPr lang="en-US" altLang="ko-KR" sz="1800" dirty="0">
                <a:latin typeface="HY헤드라인M"/>
                <a:ea typeface="HY헤드라인M"/>
              </a:rPr>
              <a:t> </a:t>
            </a:r>
            <a:r>
              <a:rPr lang="ko-KR" altLang="en-US" sz="1800" dirty="0">
                <a:latin typeface="HY헤드라인M"/>
                <a:ea typeface="HY헤드라인M"/>
              </a:rPr>
              <a:t>장소</a:t>
            </a:r>
            <a:r>
              <a:rPr lang="en-US" altLang="ko-KR" sz="1800" dirty="0">
                <a:latin typeface="HY헤드라인M"/>
                <a:ea typeface="HY헤드라인M"/>
              </a:rPr>
              <a:t> ↔ </a:t>
            </a:r>
            <a:r>
              <a:rPr lang="ko-KR" altLang="en-US" sz="1800" dirty="0">
                <a:latin typeface="HY헤드라인M"/>
                <a:ea typeface="HY헤드라인M"/>
              </a:rPr>
              <a:t>강창학종합경기장</a:t>
            </a:r>
            <a:r>
              <a:rPr lang="en-US" altLang="ko-KR" sz="1800" dirty="0">
                <a:latin typeface="HY헤드라인M"/>
                <a:ea typeface="HY헤드라인M"/>
              </a:rPr>
              <a:t>)</a:t>
            </a:r>
            <a:endParaRPr lang="en-US" altLang="ko-KR" sz="1600" dirty="0">
              <a:latin typeface="+mn-ea"/>
              <a:cs typeface="함초롬돋움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6"/>
          <p:cNvSpPr>
            <a:spLocks noChangeArrowheads="1"/>
          </p:cNvSpPr>
          <p:nvPr/>
        </p:nvSpPr>
        <p:spPr>
          <a:xfrm>
            <a:off x="125760" y="-99392"/>
            <a:ext cx="8892480" cy="7056784"/>
          </a:xfrm>
          <a:prstGeom prst="rect">
            <a:avLst/>
          </a:prstGeom>
          <a:solidFill>
            <a:srgbClr val="FFF6DD">
              <a:alpha val="30000"/>
            </a:srgbClr>
          </a:solidFill>
          <a:ln w="12700">
            <a:solidFill>
              <a:schemeClr val="accent4">
                <a:lumMod val="75000"/>
              </a:schemeClr>
            </a:solidFill>
            <a:prstDash val="dash"/>
            <a:miter/>
          </a:ln>
        </p:spPr>
        <p:txBody>
          <a:bodyPr wrap="none" lIns="87275" tIns="43639" rIns="87275" bIns="43639" anchor="ctr"/>
          <a:lstStyle/>
          <a:p>
            <a:pPr algn="just">
              <a:spcBef>
                <a:spcPts val="1000"/>
              </a:spcBef>
            </a:pPr>
            <a:endParaRPr lang="en-US" altLang="ko-KR" dirty="0">
              <a:solidFill>
                <a:srgbClr val="373A4F"/>
              </a:solidFill>
              <a:latin typeface="함초롬돋움"/>
              <a:ea typeface="함초롬돋움"/>
              <a:cs typeface="함초롬돋움"/>
            </a:endParaRPr>
          </a:p>
        </p:txBody>
      </p:sp>
      <p:sp>
        <p:nvSpPr>
          <p:cNvPr id="3" name="TextBox 10"/>
          <p:cNvSpPr txBox="1"/>
          <p:nvPr/>
        </p:nvSpPr>
        <p:spPr>
          <a:xfrm>
            <a:off x="251520" y="332656"/>
            <a:ext cx="8568690" cy="54091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ko-KR" altLang="en-US" b="1" dirty="0">
                <a:latin typeface="HY견고딕"/>
                <a:ea typeface="HY견고딕"/>
                <a:cs typeface="함초롬돋움"/>
              </a:rPr>
              <a:t>⑫ 개</a:t>
            </a:r>
            <a:r>
              <a:rPr lang="en-US" altLang="ko-KR" b="1" dirty="0">
                <a:latin typeface="HY견고딕"/>
                <a:ea typeface="HY견고딕"/>
                <a:cs typeface="함초롬돋움"/>
              </a:rPr>
              <a:t>·</a:t>
            </a:r>
            <a:r>
              <a:rPr lang="ko-KR" altLang="en-US" b="1" dirty="0">
                <a:latin typeface="HY견고딕"/>
                <a:ea typeface="HY견고딕"/>
                <a:cs typeface="함초롬돋움"/>
              </a:rPr>
              <a:t>폐회식</a:t>
            </a:r>
            <a:r>
              <a:rPr lang="en-US" altLang="ko-KR" b="1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b="1" dirty="0">
                <a:latin typeface="HY견고딕"/>
                <a:ea typeface="HY견고딕"/>
                <a:cs typeface="함초롬돋움"/>
              </a:rPr>
              <a:t>안전관리</a:t>
            </a:r>
            <a:r>
              <a:rPr lang="en-US" altLang="ko-KR" b="1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b="1" dirty="0">
                <a:latin typeface="HY견고딕"/>
                <a:ea typeface="HY견고딕"/>
                <a:cs typeface="함초롬돋움"/>
              </a:rPr>
              <a:t>대책</a:t>
            </a:r>
            <a:endParaRPr lang="en-US" altLang="ko-KR" b="1" dirty="0">
              <a:latin typeface="HY견고딕"/>
              <a:ea typeface="HY견고딕"/>
              <a:cs typeface="함초롬돋움"/>
            </a:endParaRPr>
          </a:p>
          <a:p>
            <a:pPr lvl="0"/>
            <a:endParaRPr lang="en-US" altLang="ko-KR" sz="800" b="1" dirty="0">
              <a:latin typeface="HY견고딕"/>
              <a:ea typeface="HY견고딕"/>
              <a:cs typeface="함초롬돋움"/>
            </a:endParaRPr>
          </a:p>
          <a:p>
            <a:pPr lvl="0"/>
            <a:r>
              <a:rPr lang="en-US" altLang="ko-KR" b="1" dirty="0">
                <a:latin typeface="HY견고딕"/>
                <a:ea typeface="HY견고딕"/>
                <a:cs typeface="함초롬돋움"/>
              </a:rPr>
              <a:t>  ⊙</a:t>
            </a:r>
            <a:r>
              <a:rPr lang="ko-KR" altLang="en-US" b="1" dirty="0">
                <a:latin typeface="HY견고딕"/>
                <a:ea typeface="HY견고딕"/>
                <a:cs typeface="함초롬돋움"/>
              </a:rPr>
              <a:t>입</a:t>
            </a:r>
            <a:r>
              <a:rPr lang="en-US" altLang="ko-KR" b="1" dirty="0">
                <a:latin typeface="HY견고딕"/>
                <a:ea typeface="HY견고딕"/>
                <a:cs typeface="함초롬돋움"/>
              </a:rPr>
              <a:t>.</a:t>
            </a:r>
            <a:r>
              <a:rPr lang="ko-KR" altLang="en-US" b="1" dirty="0">
                <a:latin typeface="HY견고딕"/>
                <a:ea typeface="HY견고딕"/>
                <a:cs typeface="함초롬돋움"/>
              </a:rPr>
              <a:t>퇴장</a:t>
            </a:r>
            <a:r>
              <a:rPr lang="en-US" altLang="ko-KR" b="1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b="1" dirty="0">
                <a:latin typeface="HY견고딕"/>
                <a:ea typeface="HY견고딕"/>
                <a:cs typeface="함초롬돋움"/>
              </a:rPr>
              <a:t>관리</a:t>
            </a:r>
            <a:r>
              <a:rPr lang="en-US" altLang="ko-KR" b="1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b="1" dirty="0">
                <a:latin typeface="HY견고딕"/>
                <a:ea typeface="HY견고딕"/>
                <a:cs typeface="함초롬돋움"/>
              </a:rPr>
              <a:t>지원본부</a:t>
            </a:r>
            <a:endParaRPr lang="en-US" altLang="ko-KR" b="1" dirty="0">
              <a:latin typeface="HY견고딕"/>
              <a:ea typeface="HY견고딕"/>
              <a:cs typeface="함초롬돋움"/>
            </a:endParaRPr>
          </a:p>
          <a:p>
            <a:pPr marL="285750" indent="-285750">
              <a:lnSpc>
                <a:spcPct val="140000"/>
              </a:lnSpc>
              <a:buFont typeface="Arial"/>
              <a:buChar char="•"/>
            </a:pP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지원본부 설치 운영</a:t>
            </a: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(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도민체전</a:t>
            </a: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)</a:t>
            </a:r>
            <a:endParaRPr lang="ko-KR" altLang="en-US" sz="1800" dirty="0">
              <a:latin typeface="맑은 고딕" panose="020B0503020000020004" pitchFamily="50" charset="-127"/>
              <a:ea typeface="맑은 고딕" panose="020B0503020000020004" pitchFamily="50" charset="-127"/>
              <a:cs typeface="휴먼명조"/>
            </a:endParaRPr>
          </a:p>
          <a:p>
            <a:pPr marL="285750" indent="-285750">
              <a:lnSpc>
                <a:spcPct val="140000"/>
              </a:lnSpc>
              <a:buFont typeface="Arial"/>
              <a:buChar char="•"/>
            </a:pP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운영 및 </a:t>
            </a:r>
            <a:r>
              <a:rPr lang="ko-KR" altLang="en-US" sz="1800" dirty="0" err="1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소요인원</a:t>
            </a:r>
            <a:endParaRPr lang="ko-KR" altLang="en-US" sz="1800" dirty="0">
              <a:latin typeface="맑은 고딕" panose="020B0503020000020004" pitchFamily="50" charset="-127"/>
              <a:ea typeface="맑은 고딕" panose="020B0503020000020004" pitchFamily="50" charset="-127"/>
              <a:cs typeface="휴먼명조"/>
            </a:endParaRPr>
          </a:p>
          <a:p>
            <a:pPr marL="285750" indent="-285750">
              <a:lnSpc>
                <a:spcPct val="140000"/>
              </a:lnSpc>
              <a:buFont typeface="Arial"/>
            </a:pP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/>
              </a:rPr>
              <a:t> - 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/>
              </a:rPr>
              <a:t>기간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/>
              </a:rPr>
              <a:t>/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/>
              </a:rPr>
              <a:t>장소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/>
              </a:rPr>
              <a:t> : '22. 10. 28(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/>
              </a:rPr>
              <a:t>금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/>
              </a:rPr>
              <a:t>), 10. 30(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/>
              </a:rPr>
              <a:t>일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/>
              </a:rPr>
              <a:t>), 2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/>
              </a:rPr>
              <a:t>일간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/>
              </a:rPr>
              <a:t>(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/>
              </a:rPr>
              <a:t>강창학종합경기장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/>
              </a:rPr>
              <a:t>)</a:t>
            </a:r>
          </a:p>
          <a:p>
            <a:pPr marL="285750" indent="-285750">
              <a:lnSpc>
                <a:spcPct val="120000"/>
              </a:lnSpc>
              <a:buFont typeface="Arial"/>
            </a:pP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/>
              </a:rPr>
              <a:t> - 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/>
              </a:rPr>
              <a:t>소요인원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/>
              </a:rPr>
              <a:t> : 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도민체전 50명(개회식이벤트사 30, 도체육회 10</a:t>
            </a: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, 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공무원</a:t>
            </a: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 3, </a:t>
            </a:r>
          </a:p>
          <a:p>
            <a:pPr marL="285750" indent="-285750">
              <a:lnSpc>
                <a:spcPct val="120000"/>
              </a:lnSpc>
              <a:buFont typeface="Arial"/>
            </a:pP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                                     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자치경찰</a:t>
            </a: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 2, 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자원봉사자</a:t>
            </a: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 5)</a:t>
            </a:r>
            <a:endParaRPr lang="en-US" altLang="ko-KR" dirty="0">
              <a:latin typeface="맑은 고딕" panose="020B0503020000020004" pitchFamily="50" charset="-127"/>
              <a:ea typeface="맑은 고딕" panose="020B0503020000020004" pitchFamily="50" charset="-127"/>
              <a:cs typeface="함초롬돋움"/>
            </a:endParaRP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/>
              </a:rPr>
              <a:t>임무</a:t>
            </a:r>
            <a:endParaRPr lang="en-US" altLang="ko-KR" dirty="0">
              <a:latin typeface="맑은 고딕" panose="020B0503020000020004" pitchFamily="50" charset="-127"/>
              <a:ea typeface="맑은 고딕" panose="020B0503020000020004" pitchFamily="50" charset="-127"/>
              <a:cs typeface="함초롬돋움"/>
            </a:endParaRPr>
          </a:p>
          <a:p>
            <a:pPr marL="285750" indent="-285750">
              <a:lnSpc>
                <a:spcPct val="150000"/>
              </a:lnSpc>
              <a:buFont typeface="Arial"/>
            </a:pP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/>
              </a:rPr>
              <a:t> - 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입 </a:t>
            </a: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· 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퇴장 </a:t>
            </a:r>
            <a:r>
              <a:rPr lang="ko-KR" altLang="en-US" sz="1800" dirty="0" err="1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안내요원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 교육, </a:t>
            </a:r>
            <a:r>
              <a:rPr lang="ko-KR" altLang="en-US" sz="1800" dirty="0" err="1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근무상황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 점검 및 통제</a:t>
            </a:r>
            <a:endParaRPr lang="en-US" altLang="ko-KR" sz="1800" dirty="0">
              <a:latin typeface="맑은 고딕" panose="020B0503020000020004" pitchFamily="50" charset="-127"/>
              <a:ea typeface="맑은 고딕" panose="020B0503020000020004" pitchFamily="50" charset="-127"/>
              <a:cs typeface="휴먼명조"/>
            </a:endParaRPr>
          </a:p>
          <a:p>
            <a:pPr marL="285750" indent="-285750">
              <a:lnSpc>
                <a:spcPct val="150000"/>
              </a:lnSpc>
              <a:buFont typeface="Arial"/>
            </a:pP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/>
              </a:rPr>
              <a:t> - 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입 </a:t>
            </a:r>
            <a:r>
              <a:rPr lang="en-US" altLang="ko-KR" dirty="0">
                <a:latin typeface="맑은 고딕" panose="020B0503020000020004" pitchFamily="50" charset="-127"/>
                <a:cs typeface="휴먼명조"/>
              </a:rPr>
              <a:t>· 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퇴장 종사원 요청사항 처리</a:t>
            </a:r>
          </a:p>
          <a:p>
            <a:pPr marL="285750" indent="-285750">
              <a:lnSpc>
                <a:spcPct val="150000"/>
              </a:lnSpc>
              <a:buFont typeface="Arial"/>
            </a:pP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/>
              </a:rPr>
              <a:t> - 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관람객 기념품 및 </a:t>
            </a:r>
            <a:r>
              <a:rPr lang="ko-KR" altLang="en-US" sz="1800" dirty="0" err="1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안내요원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 </a:t>
            </a:r>
            <a:r>
              <a:rPr lang="ko-KR" altLang="en-US" sz="1800" dirty="0" err="1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지급물품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 </a:t>
            </a:r>
            <a:r>
              <a:rPr lang="ko-KR" altLang="en-US" sz="1800" dirty="0" err="1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확보․제공</a:t>
            </a:r>
            <a:endParaRPr lang="ko-KR" altLang="en-US" sz="1800" dirty="0">
              <a:latin typeface="맑은 고딕" panose="020B0503020000020004" pitchFamily="50" charset="-127"/>
              <a:ea typeface="맑은 고딕" panose="020B0503020000020004" pitchFamily="50" charset="-127"/>
              <a:cs typeface="휴먼명조"/>
            </a:endParaRPr>
          </a:p>
          <a:p>
            <a:pPr marL="285750" indent="-285750">
              <a:lnSpc>
                <a:spcPct val="150000"/>
              </a:lnSpc>
              <a:buFont typeface="Arial"/>
            </a:pP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/>
              </a:rPr>
              <a:t> - </a:t>
            </a:r>
            <a:r>
              <a:rPr lang="ko-KR" altLang="en-US" sz="1800" dirty="0" err="1">
                <a:latin typeface="맑은 고딕" panose="020B0503020000020004" pitchFamily="50" charset="-127"/>
                <a:ea typeface="맑은 고딕" panose="020B0503020000020004" pitchFamily="50" charset="-127"/>
                <a:cs typeface="함초롬돋움"/>
              </a:rPr>
              <a:t>근무지별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/>
              </a:rPr>
              <a:t> 책임자 지정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 등</a:t>
            </a:r>
          </a:p>
          <a:p>
            <a:pPr marL="285750" indent="-285750">
              <a:lnSpc>
                <a:spcPct val="150000"/>
              </a:lnSpc>
              <a:buFont typeface="Arial"/>
            </a:pP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/>
              </a:rPr>
              <a:t> - 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노약자, 장애인, 어린이 안내 철저</a:t>
            </a:r>
            <a:endParaRPr lang="en-US" altLang="ko-KR" sz="1800" dirty="0">
              <a:latin typeface="맑은 고딕" panose="020B0503020000020004" pitchFamily="50" charset="-127"/>
              <a:ea typeface="맑은 고딕" panose="020B0503020000020004" pitchFamily="50" charset="-127"/>
              <a:cs typeface="휴먼명조"/>
            </a:endParaRPr>
          </a:p>
          <a:p>
            <a:pPr>
              <a:lnSpc>
                <a:spcPct val="115000"/>
              </a:lnSpc>
            </a:pP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/>
              </a:rPr>
              <a:t>   </a:t>
            </a:r>
            <a:r>
              <a:rPr lang="en-US" altLang="ko-KR" sz="1200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/>
              </a:rPr>
              <a:t>(</a:t>
            </a:r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/>
              </a:rPr>
              <a:t>＊</a:t>
            </a:r>
            <a:r>
              <a:rPr lang="en-US" altLang="ko-KR" sz="1200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/>
              </a:rPr>
              <a:t>VIP, </a:t>
            </a:r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주요 초청인사 입</a:t>
            </a:r>
            <a:r>
              <a:rPr lang="en-US" altLang="ko-KR" sz="1200" dirty="0">
                <a:latin typeface="맑은 고딕" panose="020B0503020000020004" pitchFamily="50" charset="-127"/>
                <a:cs typeface="휴먼명조"/>
              </a:rPr>
              <a:t>·</a:t>
            </a:r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퇴장 관리는 총무과에서 일괄 관리 및 시행</a:t>
            </a:r>
            <a:r>
              <a:rPr lang="en-US" altLang="ko-KR" sz="12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)</a:t>
            </a:r>
            <a:endParaRPr lang="en-US" altLang="ko-KR" sz="1400" dirty="0">
              <a:latin typeface="맑은 고딕" panose="020B0503020000020004" pitchFamily="50" charset="-127"/>
              <a:ea typeface="맑은 고딕" panose="020B0503020000020004" pitchFamily="50" charset="-127"/>
              <a:cs typeface="함초롬돋움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6"/>
          <p:cNvSpPr>
            <a:spLocks noChangeArrowheads="1"/>
          </p:cNvSpPr>
          <p:nvPr/>
        </p:nvSpPr>
        <p:spPr>
          <a:xfrm>
            <a:off x="125760" y="-99392"/>
            <a:ext cx="8892480" cy="7056784"/>
          </a:xfrm>
          <a:prstGeom prst="rect">
            <a:avLst/>
          </a:prstGeom>
          <a:solidFill>
            <a:srgbClr val="FFF6DD">
              <a:alpha val="30000"/>
            </a:srgbClr>
          </a:solidFill>
          <a:ln w="12700">
            <a:solidFill>
              <a:schemeClr val="accent4">
                <a:lumMod val="75000"/>
              </a:schemeClr>
            </a:solidFill>
            <a:prstDash val="dash"/>
            <a:miter/>
          </a:ln>
        </p:spPr>
        <p:txBody>
          <a:bodyPr wrap="none" lIns="87275" tIns="43639" rIns="87275" bIns="43639" anchor="ctr"/>
          <a:lstStyle/>
          <a:p>
            <a:pPr algn="just">
              <a:spcBef>
                <a:spcPts val="1000"/>
              </a:spcBef>
            </a:pPr>
            <a:endParaRPr lang="en-US" altLang="ko-KR" dirty="0">
              <a:solidFill>
                <a:srgbClr val="373A4F"/>
              </a:solidFill>
              <a:latin typeface="함초롬돋움"/>
              <a:ea typeface="함초롬돋움"/>
              <a:cs typeface="함초롬돋움"/>
            </a:endParaRPr>
          </a:p>
        </p:txBody>
      </p:sp>
      <p:sp>
        <p:nvSpPr>
          <p:cNvPr id="3" name="TextBox 10"/>
          <p:cNvSpPr txBox="1"/>
          <p:nvPr/>
        </p:nvSpPr>
        <p:spPr>
          <a:xfrm>
            <a:off x="251520" y="332656"/>
            <a:ext cx="8568690" cy="67572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altLang="ko-KR" b="1" dirty="0">
                <a:latin typeface="HY견고딕"/>
                <a:ea typeface="HY견고딕"/>
                <a:cs typeface="함초롬돋움"/>
              </a:rPr>
              <a:t>  ⊙</a:t>
            </a:r>
            <a:r>
              <a:rPr lang="ko-KR" altLang="en-US" b="1" dirty="0">
                <a:latin typeface="HY견고딕"/>
                <a:ea typeface="HY견고딕"/>
                <a:cs typeface="함초롬돋움"/>
              </a:rPr>
              <a:t>입</a:t>
            </a:r>
            <a:r>
              <a:rPr lang="en-US" altLang="ko-KR" b="1" dirty="0">
                <a:latin typeface="HY견고딕"/>
                <a:ea typeface="HY견고딕"/>
                <a:cs typeface="함초롬돋움"/>
              </a:rPr>
              <a:t>.</a:t>
            </a:r>
            <a:r>
              <a:rPr lang="ko-KR" altLang="en-US" b="1" dirty="0">
                <a:latin typeface="HY견고딕"/>
                <a:ea typeface="HY견고딕"/>
                <a:cs typeface="함초롬돋움"/>
              </a:rPr>
              <a:t>퇴장</a:t>
            </a:r>
            <a:r>
              <a:rPr lang="en-US" altLang="ko-KR" b="1" dirty="0">
                <a:latin typeface="HY견고딕"/>
                <a:ea typeface="HY견고딕"/>
                <a:cs typeface="함초롬돋움"/>
              </a:rPr>
              <a:t>(</a:t>
            </a:r>
            <a:r>
              <a:rPr lang="ko-KR" altLang="en-US" b="1" dirty="0">
                <a:latin typeface="HY견고딕"/>
                <a:ea typeface="HY견고딕"/>
                <a:cs typeface="함초롬돋움"/>
              </a:rPr>
              <a:t>의전</a:t>
            </a:r>
            <a:r>
              <a:rPr lang="en-US" altLang="ko-KR" b="1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b="1" dirty="0">
                <a:latin typeface="HY견고딕"/>
                <a:ea typeface="HY견고딕"/>
                <a:cs typeface="함초롬돋움"/>
              </a:rPr>
              <a:t>및</a:t>
            </a:r>
            <a:r>
              <a:rPr lang="en-US" altLang="ko-KR" b="1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b="1" dirty="0">
                <a:latin typeface="HY견고딕"/>
                <a:ea typeface="HY견고딕"/>
                <a:cs typeface="함초롬돋움"/>
              </a:rPr>
              <a:t>관람</a:t>
            </a:r>
            <a:r>
              <a:rPr lang="en-US" altLang="ko-KR" b="1" dirty="0">
                <a:latin typeface="HY견고딕"/>
                <a:ea typeface="HY견고딕"/>
                <a:cs typeface="함초롬돋움"/>
              </a:rPr>
              <a:t>)</a:t>
            </a:r>
            <a:r>
              <a:rPr lang="ko-KR" altLang="en-US" b="1" dirty="0">
                <a:latin typeface="HY견고딕"/>
                <a:ea typeface="HY견고딕"/>
                <a:cs typeface="함초롬돋움"/>
              </a:rPr>
              <a:t>안내요원</a:t>
            </a:r>
            <a:r>
              <a:rPr lang="en-US" altLang="ko-KR" b="1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b="1" dirty="0">
                <a:latin typeface="HY견고딕"/>
                <a:ea typeface="HY견고딕"/>
                <a:cs typeface="함초롬돋움"/>
              </a:rPr>
              <a:t>확보</a:t>
            </a:r>
            <a:r>
              <a:rPr lang="en-US" altLang="ko-KR" b="1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b="1" dirty="0">
                <a:latin typeface="HY견고딕"/>
                <a:ea typeface="HY견고딕"/>
                <a:cs typeface="함초롬돋움"/>
              </a:rPr>
              <a:t>및</a:t>
            </a:r>
            <a:r>
              <a:rPr lang="en-US" altLang="ko-KR" b="1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b="1" dirty="0">
                <a:latin typeface="HY견고딕"/>
                <a:ea typeface="HY견고딕"/>
                <a:cs typeface="함초롬돋움"/>
              </a:rPr>
              <a:t>교육</a:t>
            </a:r>
            <a:endParaRPr lang="en-US" altLang="ko-KR" b="1" dirty="0">
              <a:latin typeface="HY견고딕"/>
              <a:ea typeface="HY견고딕"/>
              <a:cs typeface="함초롬돋움"/>
            </a:endParaRPr>
          </a:p>
          <a:p>
            <a:pPr marL="285750" indent="-285750">
              <a:lnSpc>
                <a:spcPct val="115000"/>
              </a:lnSpc>
              <a:buFont typeface="Arial"/>
              <a:buChar char="•"/>
            </a:pPr>
            <a:r>
              <a:rPr lang="ko-KR" altLang="en-US" sz="1800" dirty="0" err="1">
                <a:latin typeface="+mn-ea"/>
                <a:cs typeface="휴먼명조"/>
              </a:rPr>
              <a:t>입․퇴장</a:t>
            </a:r>
            <a:r>
              <a:rPr lang="ko-KR" altLang="en-US" sz="1800" dirty="0">
                <a:latin typeface="+mn-ea"/>
                <a:cs typeface="휴먼명조"/>
              </a:rPr>
              <a:t> 의전안내요원(도민체전 </a:t>
            </a:r>
            <a:r>
              <a:rPr lang="ko-KR" altLang="en-US" sz="1800" dirty="0" err="1">
                <a:latin typeface="+mn-ea"/>
                <a:cs typeface="휴먼명조"/>
              </a:rPr>
              <a:t>입․퇴장</a:t>
            </a:r>
            <a:r>
              <a:rPr lang="ko-KR" altLang="en-US" sz="1800" dirty="0">
                <a:latin typeface="+mn-ea"/>
                <a:cs typeface="휴먼명조"/>
              </a:rPr>
              <a:t> 인원)</a:t>
            </a:r>
          </a:p>
          <a:p>
            <a:pPr marL="285750" indent="-285750">
              <a:lnSpc>
                <a:spcPct val="115000"/>
              </a:lnSpc>
              <a:buFont typeface="Arial"/>
            </a:pPr>
            <a:r>
              <a:rPr lang="en-US" altLang="ko-KR" dirty="0">
                <a:latin typeface="+mn-ea"/>
                <a:cs typeface="함초롬돋움"/>
              </a:rPr>
              <a:t>  - </a:t>
            </a:r>
            <a:r>
              <a:rPr lang="ko-KR" altLang="en-US" dirty="0">
                <a:latin typeface="+mn-ea"/>
                <a:cs typeface="함초롬돋움"/>
              </a:rPr>
              <a:t>총</a:t>
            </a:r>
            <a:r>
              <a:rPr lang="en-US" altLang="ko-KR" dirty="0">
                <a:latin typeface="+mn-ea"/>
                <a:cs typeface="함초롬돋움"/>
              </a:rPr>
              <a:t> </a:t>
            </a:r>
            <a:r>
              <a:rPr lang="ko-KR" altLang="en-US" dirty="0">
                <a:latin typeface="+mn-ea"/>
                <a:cs typeface="함초롬돋움"/>
              </a:rPr>
              <a:t>인원</a:t>
            </a:r>
            <a:r>
              <a:rPr lang="en-US" altLang="ko-KR" dirty="0">
                <a:latin typeface="+mn-ea"/>
                <a:cs typeface="함초롬돋움"/>
              </a:rPr>
              <a:t> : 26</a:t>
            </a:r>
            <a:r>
              <a:rPr lang="ko-KR" altLang="en-US" dirty="0">
                <a:latin typeface="+mn-ea"/>
                <a:cs typeface="함초롬돋움"/>
              </a:rPr>
              <a:t>명</a:t>
            </a:r>
            <a:r>
              <a:rPr lang="en-US" altLang="ko-KR" dirty="0">
                <a:latin typeface="+mn-ea"/>
                <a:cs typeface="함초롬돋움"/>
              </a:rPr>
              <a:t>(</a:t>
            </a:r>
            <a:r>
              <a:rPr lang="ko-KR" altLang="en-US" dirty="0">
                <a:latin typeface="+mn-ea"/>
                <a:cs typeface="함초롬돋움"/>
              </a:rPr>
              <a:t>도청</a:t>
            </a:r>
            <a:r>
              <a:rPr lang="en-US" altLang="ko-KR" dirty="0">
                <a:latin typeface="+mn-ea"/>
                <a:cs typeface="함초롬돋움"/>
              </a:rPr>
              <a:t> 5, </a:t>
            </a:r>
            <a:r>
              <a:rPr lang="ko-KR" altLang="en-US" dirty="0">
                <a:latin typeface="+mn-ea"/>
                <a:cs typeface="함초롬돋움"/>
              </a:rPr>
              <a:t>도체육회</a:t>
            </a:r>
            <a:r>
              <a:rPr lang="en-US" altLang="ko-KR" dirty="0">
                <a:latin typeface="+mn-ea"/>
                <a:cs typeface="함초롬돋움"/>
              </a:rPr>
              <a:t> 3, </a:t>
            </a:r>
            <a:r>
              <a:rPr lang="ko-KR" altLang="en-US" dirty="0">
                <a:latin typeface="+mn-ea"/>
                <a:cs typeface="함초롬돋움"/>
              </a:rPr>
              <a:t>도교육청</a:t>
            </a:r>
            <a:r>
              <a:rPr lang="en-US" altLang="ko-KR" dirty="0">
                <a:latin typeface="+mn-ea"/>
                <a:cs typeface="함초롬돋움"/>
              </a:rPr>
              <a:t> 3, </a:t>
            </a:r>
            <a:r>
              <a:rPr lang="ko-KR" altLang="en-US" dirty="0">
                <a:latin typeface="+mn-ea"/>
                <a:cs typeface="함초롬돋움"/>
              </a:rPr>
              <a:t>시교육청</a:t>
            </a:r>
            <a:r>
              <a:rPr lang="en-US" altLang="ko-KR" dirty="0">
                <a:latin typeface="+mn-ea"/>
                <a:cs typeface="함초롬돋움"/>
              </a:rPr>
              <a:t> 2, </a:t>
            </a:r>
            <a:r>
              <a:rPr lang="ko-KR" altLang="en-US" dirty="0">
                <a:latin typeface="+mn-ea"/>
                <a:cs typeface="함초롬돋움"/>
              </a:rPr>
              <a:t>서귀포시</a:t>
            </a:r>
            <a:r>
              <a:rPr lang="en-US" altLang="ko-KR" dirty="0">
                <a:latin typeface="+mn-ea"/>
                <a:cs typeface="함초롬돋움"/>
              </a:rPr>
              <a:t> 10, </a:t>
            </a:r>
            <a:r>
              <a:rPr lang="ko-KR" altLang="en-US" dirty="0">
                <a:latin typeface="+mn-ea"/>
                <a:cs typeface="함초롬돋움"/>
              </a:rPr>
              <a:t>도장애인체육회</a:t>
            </a:r>
            <a:r>
              <a:rPr lang="en-US" altLang="ko-KR" dirty="0">
                <a:latin typeface="+mn-ea"/>
                <a:cs typeface="함초롬돋움"/>
              </a:rPr>
              <a:t> 3)</a:t>
            </a:r>
          </a:p>
          <a:p>
            <a:pPr marL="285750" indent="-285750">
              <a:lnSpc>
                <a:spcPct val="115000"/>
              </a:lnSpc>
              <a:buFont typeface="Arial"/>
            </a:pPr>
            <a:endParaRPr lang="en-US" altLang="ko-KR" sz="400" dirty="0">
              <a:latin typeface="+mn-ea"/>
              <a:cs typeface="함초롬돋움"/>
            </a:endParaRPr>
          </a:p>
          <a:p>
            <a:pPr marL="285750" indent="-285750">
              <a:lnSpc>
                <a:spcPct val="115000"/>
              </a:lnSpc>
              <a:buFont typeface="Arial"/>
              <a:buChar char="•"/>
            </a:pPr>
            <a:r>
              <a:rPr lang="ko-KR" altLang="en-US" sz="1800" dirty="0">
                <a:latin typeface="+mn-ea"/>
                <a:cs typeface="휴먼명조"/>
              </a:rPr>
              <a:t>의전안내요원 교육</a:t>
            </a:r>
          </a:p>
          <a:p>
            <a:pPr marL="285750" indent="-285750">
              <a:lnSpc>
                <a:spcPct val="115000"/>
              </a:lnSpc>
              <a:buFont typeface="Arial"/>
            </a:pPr>
            <a:r>
              <a:rPr lang="en-US" altLang="ko-KR" sz="1800" dirty="0">
                <a:latin typeface="+mn-ea"/>
                <a:cs typeface="함초롬돋움"/>
              </a:rPr>
              <a:t>  - </a:t>
            </a:r>
            <a:r>
              <a:rPr lang="ko-KR" altLang="en-US" sz="1800" dirty="0">
                <a:latin typeface="+mn-ea"/>
                <a:cs typeface="함초롬돋움"/>
              </a:rPr>
              <a:t>교육일시</a:t>
            </a:r>
            <a:r>
              <a:rPr lang="en-US" altLang="ko-KR" sz="1800" dirty="0">
                <a:latin typeface="+mn-ea"/>
                <a:cs typeface="함초롬돋움"/>
              </a:rPr>
              <a:t> : '22. 10</a:t>
            </a:r>
            <a:r>
              <a:rPr lang="ko-KR" altLang="en-US" sz="1800" dirty="0">
                <a:latin typeface="+mn-ea"/>
                <a:cs typeface="함초롬돋움"/>
              </a:rPr>
              <a:t>월</a:t>
            </a:r>
            <a:r>
              <a:rPr lang="en-US" altLang="ko-KR" sz="1800" dirty="0">
                <a:latin typeface="+mn-ea"/>
                <a:cs typeface="함초롬돋움"/>
              </a:rPr>
              <a:t>(</a:t>
            </a:r>
            <a:r>
              <a:rPr lang="ko-KR" altLang="en-US" sz="1800" dirty="0">
                <a:latin typeface="+mn-ea"/>
                <a:cs typeface="함초롬돋움"/>
              </a:rPr>
              <a:t>추천자</a:t>
            </a:r>
            <a:r>
              <a:rPr lang="en-US" altLang="ko-KR" sz="1800" dirty="0">
                <a:latin typeface="+mn-ea"/>
                <a:cs typeface="함초롬돋움"/>
              </a:rPr>
              <a:t> </a:t>
            </a:r>
            <a:r>
              <a:rPr lang="ko-KR" altLang="en-US" sz="1800" dirty="0">
                <a:latin typeface="+mn-ea"/>
                <a:cs typeface="함초롬돋움"/>
              </a:rPr>
              <a:t>역할</a:t>
            </a:r>
            <a:r>
              <a:rPr lang="en-US" altLang="ko-KR" sz="1800" dirty="0">
                <a:latin typeface="+mn-ea"/>
                <a:cs typeface="함초롬돋움"/>
              </a:rPr>
              <a:t> </a:t>
            </a:r>
            <a:r>
              <a:rPr lang="ko-KR" altLang="en-US" sz="1800" dirty="0">
                <a:latin typeface="+mn-ea"/>
                <a:cs typeface="함초롬돋움"/>
              </a:rPr>
              <a:t>부여</a:t>
            </a:r>
            <a:r>
              <a:rPr lang="en-US" altLang="ko-KR" sz="1800" dirty="0">
                <a:latin typeface="+mn-ea"/>
                <a:cs typeface="함초롬돋움"/>
              </a:rPr>
              <a:t> </a:t>
            </a:r>
            <a:r>
              <a:rPr lang="ko-KR" altLang="en-US" sz="1800" dirty="0">
                <a:latin typeface="+mn-ea"/>
                <a:cs typeface="함초롬돋움"/>
              </a:rPr>
              <a:t>및</a:t>
            </a:r>
            <a:r>
              <a:rPr lang="en-US" altLang="ko-KR" sz="1800" dirty="0">
                <a:latin typeface="+mn-ea"/>
                <a:cs typeface="함초롬돋움"/>
              </a:rPr>
              <a:t> </a:t>
            </a:r>
            <a:r>
              <a:rPr lang="ko-KR" altLang="en-US" sz="1800" dirty="0">
                <a:latin typeface="+mn-ea"/>
                <a:cs typeface="함초롬돋움"/>
              </a:rPr>
              <a:t>교육</a:t>
            </a:r>
            <a:r>
              <a:rPr lang="en-US" altLang="ko-KR" sz="1800" dirty="0">
                <a:latin typeface="+mn-ea"/>
                <a:cs typeface="함초롬돋움"/>
              </a:rPr>
              <a:t>)</a:t>
            </a:r>
          </a:p>
          <a:p>
            <a:pPr marL="285750" indent="-285750">
              <a:lnSpc>
                <a:spcPct val="115000"/>
              </a:lnSpc>
              <a:buFont typeface="Arial"/>
            </a:pPr>
            <a:endParaRPr lang="en-US" altLang="ko-KR" sz="400" dirty="0">
              <a:latin typeface="+mn-ea"/>
              <a:cs typeface="함초롬돋움"/>
            </a:endParaRPr>
          </a:p>
          <a:p>
            <a:pPr marL="285750" indent="-285750">
              <a:lnSpc>
                <a:spcPct val="115000"/>
              </a:lnSpc>
              <a:buFont typeface="Arial"/>
              <a:buChar char="•"/>
            </a:pPr>
            <a:r>
              <a:rPr lang="ko-KR" altLang="en-US" sz="1800" dirty="0">
                <a:latin typeface="+mn-ea"/>
                <a:cs typeface="휴먼명조"/>
              </a:rPr>
              <a:t>교육내용</a:t>
            </a:r>
          </a:p>
          <a:p>
            <a:pPr marL="285750" indent="-285750">
              <a:lnSpc>
                <a:spcPct val="115000"/>
              </a:lnSpc>
              <a:buFont typeface="Arial"/>
            </a:pPr>
            <a:r>
              <a:rPr lang="en-US" altLang="ko-KR" sz="1800" dirty="0">
                <a:latin typeface="+mn-ea"/>
                <a:cs typeface="함초롬돋움"/>
              </a:rPr>
              <a:t>  - </a:t>
            </a:r>
            <a:r>
              <a:rPr lang="ko-KR" altLang="en-US" sz="1800" dirty="0" err="1">
                <a:latin typeface="+mn-ea"/>
                <a:cs typeface="휴먼명조"/>
              </a:rPr>
              <a:t>친절봉사</a:t>
            </a:r>
            <a:r>
              <a:rPr lang="ko-KR" altLang="en-US" sz="1800" dirty="0">
                <a:latin typeface="+mn-ea"/>
                <a:cs typeface="휴먼명조"/>
              </a:rPr>
              <a:t> 정신교육, </a:t>
            </a:r>
            <a:r>
              <a:rPr lang="ko-KR" altLang="en-US" sz="1800" dirty="0" err="1">
                <a:latin typeface="+mn-ea"/>
                <a:cs typeface="휴먼명조"/>
              </a:rPr>
              <a:t>입․퇴장</a:t>
            </a:r>
            <a:r>
              <a:rPr lang="ko-KR" altLang="en-US" sz="1800" dirty="0">
                <a:latin typeface="+mn-ea"/>
                <a:cs typeface="휴먼명조"/>
              </a:rPr>
              <a:t> </a:t>
            </a:r>
            <a:r>
              <a:rPr lang="ko-KR" altLang="en-US" sz="1800" dirty="0" err="1">
                <a:latin typeface="+mn-ea"/>
                <a:cs typeface="휴먼명조"/>
              </a:rPr>
              <a:t>안내요원</a:t>
            </a:r>
            <a:r>
              <a:rPr lang="ko-KR" altLang="en-US" sz="1800" dirty="0">
                <a:latin typeface="+mn-ea"/>
                <a:cs typeface="휴먼명조"/>
              </a:rPr>
              <a:t> </a:t>
            </a:r>
            <a:r>
              <a:rPr lang="ko-KR" altLang="en-US" sz="1800" dirty="0" err="1">
                <a:latin typeface="+mn-ea"/>
                <a:cs typeface="휴먼명조"/>
              </a:rPr>
              <a:t>근무위치</a:t>
            </a:r>
            <a:r>
              <a:rPr lang="ko-KR" altLang="en-US" sz="1800" dirty="0">
                <a:latin typeface="+mn-ea"/>
                <a:cs typeface="휴먼명조"/>
              </a:rPr>
              <a:t> 지정 및 </a:t>
            </a:r>
            <a:r>
              <a:rPr lang="ko-KR" altLang="en-US" sz="1800" dirty="0" err="1">
                <a:latin typeface="+mn-ea"/>
                <a:cs typeface="휴먼명조"/>
              </a:rPr>
              <a:t>임무부여</a:t>
            </a:r>
            <a:endParaRPr lang="ko-KR" altLang="en-US" sz="1800" dirty="0">
              <a:latin typeface="+mn-ea"/>
              <a:cs typeface="휴먼명조"/>
            </a:endParaRPr>
          </a:p>
          <a:p>
            <a:pPr marL="285750" indent="-285750">
              <a:lnSpc>
                <a:spcPct val="115000"/>
              </a:lnSpc>
              <a:buFont typeface="Arial"/>
            </a:pPr>
            <a:r>
              <a:rPr lang="en-US" altLang="ko-KR" sz="1800" dirty="0">
                <a:latin typeface="+mn-ea"/>
                <a:cs typeface="함초롬돋움"/>
              </a:rPr>
              <a:t>  - </a:t>
            </a:r>
            <a:r>
              <a:rPr lang="ko-KR" altLang="en-US" sz="1800" dirty="0" err="1">
                <a:latin typeface="+mn-ea"/>
                <a:cs typeface="휴먼명조"/>
              </a:rPr>
              <a:t>입․퇴장</a:t>
            </a:r>
            <a:r>
              <a:rPr lang="ko-KR" altLang="en-US" sz="1800" dirty="0">
                <a:latin typeface="+mn-ea"/>
                <a:cs typeface="휴먼명조"/>
              </a:rPr>
              <a:t> </a:t>
            </a:r>
            <a:r>
              <a:rPr lang="ko-KR" altLang="en-US" sz="1800" dirty="0" err="1">
                <a:latin typeface="+mn-ea"/>
                <a:cs typeface="휴먼명조"/>
              </a:rPr>
              <a:t>안내비품</a:t>
            </a:r>
            <a:r>
              <a:rPr lang="ko-KR" altLang="en-US" sz="1800" dirty="0">
                <a:latin typeface="+mn-ea"/>
                <a:cs typeface="휴먼명조"/>
              </a:rPr>
              <a:t> </a:t>
            </a:r>
            <a:r>
              <a:rPr lang="ko-KR" altLang="en-US" sz="1800" dirty="0" err="1">
                <a:latin typeface="+mn-ea"/>
                <a:cs typeface="휴먼명조"/>
              </a:rPr>
              <a:t>사용요령</a:t>
            </a:r>
            <a:r>
              <a:rPr lang="ko-KR" altLang="en-US" sz="1800" dirty="0">
                <a:latin typeface="+mn-ea"/>
                <a:cs typeface="휴먼명조"/>
              </a:rPr>
              <a:t>, 질서유지 및 </a:t>
            </a:r>
            <a:r>
              <a:rPr lang="ko-KR" altLang="en-US" sz="1800" dirty="0" err="1">
                <a:latin typeface="+mn-ea"/>
                <a:cs typeface="휴먼명조"/>
              </a:rPr>
              <a:t>사태별</a:t>
            </a:r>
            <a:r>
              <a:rPr lang="ko-KR" altLang="en-US" sz="1800" dirty="0">
                <a:latin typeface="+mn-ea"/>
                <a:cs typeface="휴먼명조"/>
              </a:rPr>
              <a:t> 대응방안</a:t>
            </a:r>
            <a:endParaRPr lang="en-US" altLang="ko-KR" sz="1800" dirty="0">
              <a:latin typeface="+mn-ea"/>
              <a:cs typeface="휴먼명조"/>
            </a:endParaRPr>
          </a:p>
          <a:p>
            <a:pPr marL="285750" indent="-285750">
              <a:lnSpc>
                <a:spcPct val="115000"/>
              </a:lnSpc>
              <a:buFont typeface="Arial"/>
            </a:pPr>
            <a:r>
              <a:rPr lang="en-US" altLang="ko-KR" sz="1800" dirty="0">
                <a:latin typeface="+mn-ea"/>
                <a:cs typeface="함초롬돋움"/>
              </a:rPr>
              <a:t>  - </a:t>
            </a:r>
            <a:r>
              <a:rPr lang="ko-KR" altLang="en-US" sz="1800" dirty="0">
                <a:latin typeface="+mn-ea"/>
                <a:cs typeface="휴먼명조"/>
              </a:rPr>
              <a:t>의전안내요원 </a:t>
            </a:r>
            <a:r>
              <a:rPr lang="ko-KR" altLang="en-US" sz="1800" dirty="0" err="1">
                <a:latin typeface="+mn-ea"/>
                <a:cs typeface="휴먼명조"/>
              </a:rPr>
              <a:t>지급물품</a:t>
            </a:r>
            <a:r>
              <a:rPr lang="ko-KR" altLang="en-US" sz="1800" dirty="0">
                <a:latin typeface="+mn-ea"/>
                <a:cs typeface="휴먼명조"/>
              </a:rPr>
              <a:t> 배부 등</a:t>
            </a:r>
          </a:p>
          <a:p>
            <a:pPr marL="285750" indent="-285750">
              <a:lnSpc>
                <a:spcPct val="150000"/>
              </a:lnSpc>
              <a:buFont typeface="Arial"/>
            </a:pPr>
            <a:endParaRPr lang="en-US" altLang="ko-KR" sz="1200" dirty="0">
              <a:latin typeface="+mn-ea"/>
              <a:cs typeface="함초롬돋움"/>
            </a:endParaRPr>
          </a:p>
          <a:p>
            <a:pPr marL="285750" indent="-285750">
              <a:lnSpc>
                <a:spcPct val="150000"/>
              </a:lnSpc>
              <a:buFont typeface="Arial"/>
            </a:pPr>
            <a:endParaRPr lang="en-US" altLang="ko-KR" sz="1200" dirty="0">
              <a:latin typeface="+mn-ea"/>
              <a:cs typeface="함초롬돋움"/>
            </a:endParaRPr>
          </a:p>
          <a:p>
            <a:pPr lvl="0"/>
            <a:r>
              <a:rPr lang="en-US" altLang="ko-KR" b="1" dirty="0">
                <a:latin typeface="HY견고딕"/>
                <a:ea typeface="HY견고딕"/>
                <a:cs typeface="함초롬돋움"/>
              </a:rPr>
              <a:t>  ⊙</a:t>
            </a:r>
            <a:r>
              <a:rPr lang="ko-KR" altLang="en-US" b="1" dirty="0">
                <a:latin typeface="HY견고딕"/>
                <a:ea typeface="HY견고딕"/>
                <a:cs typeface="함초롬돋움"/>
              </a:rPr>
              <a:t>안전사고</a:t>
            </a:r>
            <a:r>
              <a:rPr lang="en-US" altLang="ko-KR" b="1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b="1" dirty="0">
                <a:latin typeface="HY견고딕"/>
                <a:ea typeface="HY견고딕"/>
                <a:cs typeface="함초롬돋움"/>
              </a:rPr>
              <a:t>대책</a:t>
            </a:r>
            <a:endParaRPr lang="en-US" altLang="ko-KR" b="1" dirty="0">
              <a:latin typeface="HY견고딕"/>
              <a:ea typeface="HY견고딕"/>
              <a:cs typeface="함초롬돋움"/>
            </a:endParaRPr>
          </a:p>
          <a:p>
            <a:pPr marL="285750" indent="-285750">
              <a:lnSpc>
                <a:spcPct val="115000"/>
              </a:lnSpc>
              <a:buFont typeface="Arial"/>
              <a:buChar char="•"/>
            </a:pP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사고예방대책</a:t>
            </a:r>
          </a:p>
          <a:p>
            <a:pPr marL="285750" indent="-285750">
              <a:lnSpc>
                <a:spcPct val="115000"/>
              </a:lnSpc>
              <a:buFont typeface="Arial"/>
            </a:pP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/>
              </a:rPr>
              <a:t>  - 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제주명조,한컴돋움"/>
              </a:rPr>
              <a:t>지정 관람석 착석 유도 및 질서유지, </a:t>
            </a:r>
            <a:r>
              <a:rPr lang="ko-KR" altLang="en-US" sz="1800" dirty="0" err="1">
                <a:latin typeface="맑은 고딕" panose="020B0503020000020004" pitchFamily="50" charset="-127"/>
                <a:ea typeface="맑은 고딕" panose="020B0503020000020004" pitchFamily="50" charset="-127"/>
                <a:cs typeface="제주명조,한컴돋움"/>
              </a:rPr>
              <a:t>퇴장시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제주명조,한컴돋움"/>
              </a:rPr>
              <a:t> 관람석 하단부터 </a:t>
            </a:r>
            <a:r>
              <a:rPr lang="ko-KR" altLang="en-US" sz="1800" dirty="0" err="1">
                <a:latin typeface="맑은 고딕" panose="020B0503020000020004" pitchFamily="50" charset="-127"/>
                <a:ea typeface="맑은 고딕" panose="020B0503020000020004" pitchFamily="50" charset="-127"/>
                <a:cs typeface="제주명조,한컴돋움"/>
              </a:rPr>
              <a:t>퇴장유도</a:t>
            </a:r>
            <a:endParaRPr lang="ko-KR" altLang="en-US" sz="1800" dirty="0">
              <a:latin typeface="맑은 고딕" panose="020B0503020000020004" pitchFamily="50" charset="-127"/>
              <a:ea typeface="맑은 고딕" panose="020B0503020000020004" pitchFamily="50" charset="-127"/>
              <a:cs typeface="제주명조,한컴돋움"/>
            </a:endParaRPr>
          </a:p>
          <a:p>
            <a:pPr marL="285750" indent="-285750">
              <a:lnSpc>
                <a:spcPct val="115000"/>
              </a:lnSpc>
              <a:buFont typeface="Arial"/>
            </a:pP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/>
              </a:rPr>
              <a:t>  - 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제주명조,한컴돋움"/>
              </a:rPr>
              <a:t>인기가수 </a:t>
            </a:r>
            <a:r>
              <a:rPr lang="ko-KR" altLang="en-US" sz="1800" dirty="0" err="1">
                <a:latin typeface="맑은 고딕" panose="020B0503020000020004" pitchFamily="50" charset="-127"/>
                <a:ea typeface="맑은 고딕" panose="020B0503020000020004" pitchFamily="50" charset="-127"/>
                <a:cs typeface="제주명조,한컴돋움"/>
              </a:rPr>
              <a:t>공연시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제주명조,한컴돋움"/>
              </a:rPr>
              <a:t> 관람객 난입 통제</a:t>
            </a:r>
          </a:p>
          <a:p>
            <a:pPr marL="285750" indent="-285750">
              <a:lnSpc>
                <a:spcPct val="115000"/>
              </a:lnSpc>
              <a:buFont typeface="Arial"/>
            </a:pP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/>
              </a:rPr>
              <a:t>  - 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제주명조,한컴돋움"/>
              </a:rPr>
              <a:t>재난발생 시 현지 </a:t>
            </a:r>
            <a:r>
              <a:rPr lang="ko-KR" altLang="en-US" sz="1800" dirty="0" err="1">
                <a:latin typeface="맑은 고딕" panose="020B0503020000020004" pitchFamily="50" charset="-127"/>
                <a:ea typeface="맑은 고딕" panose="020B0503020000020004" pitchFamily="50" charset="-127"/>
                <a:cs typeface="제주명조,한컴돋움"/>
              </a:rPr>
              <a:t>초동조치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제주명조,한컴돋움"/>
              </a:rPr>
              <a:t>, 환자발생시 응급처치 및 </a:t>
            </a:r>
            <a:r>
              <a:rPr lang="ko-KR" altLang="en-US" sz="1800" dirty="0" err="1">
                <a:latin typeface="맑은 고딕" panose="020B0503020000020004" pitchFamily="50" charset="-127"/>
                <a:ea typeface="맑은 고딕" panose="020B0503020000020004" pitchFamily="50" charset="-127"/>
                <a:cs typeface="제주명조,한컴돋움"/>
              </a:rPr>
              <a:t>병원이송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제주명조,한컴돋움"/>
              </a:rPr>
              <a:t> 등</a:t>
            </a:r>
            <a:endParaRPr lang="en-US" altLang="ko-KR" sz="1800" dirty="0">
              <a:latin typeface="맑은 고딕" panose="020B0503020000020004" pitchFamily="50" charset="-127"/>
              <a:ea typeface="맑은 고딕" panose="020B0503020000020004" pitchFamily="50" charset="-127"/>
              <a:cs typeface="제주명조,한컴돋움"/>
            </a:endParaRPr>
          </a:p>
          <a:p>
            <a:pPr marL="285750" indent="-285750">
              <a:lnSpc>
                <a:spcPct val="115000"/>
              </a:lnSpc>
              <a:buFont typeface="Arial"/>
            </a:pPr>
            <a:endParaRPr lang="ko-KR" altLang="en-US" sz="400" dirty="0">
              <a:latin typeface="맑은 고딕" panose="020B0503020000020004" pitchFamily="50" charset="-127"/>
              <a:ea typeface="맑은 고딕" panose="020B0503020000020004" pitchFamily="50" charset="-127"/>
              <a:cs typeface="제주명조,한컴돋움"/>
            </a:endParaRPr>
          </a:p>
          <a:p>
            <a:pPr marL="285750" indent="-285750">
              <a:lnSpc>
                <a:spcPct val="115000"/>
              </a:lnSpc>
              <a:buFont typeface="Arial"/>
              <a:buChar char="•"/>
            </a:pP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개폐회식</a:t>
            </a: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 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응급의료</a:t>
            </a: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 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및</a:t>
            </a: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 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소방인력</a:t>
            </a: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 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휴먼명조"/>
              </a:rPr>
              <a:t>배치</a:t>
            </a:r>
          </a:p>
          <a:p>
            <a:pPr marL="285750" indent="-285750">
              <a:lnSpc>
                <a:spcPct val="115000"/>
              </a:lnSpc>
              <a:buFont typeface="Arial"/>
            </a:pP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/>
              </a:rPr>
              <a:t>  - </a:t>
            </a:r>
            <a:r>
              <a:rPr lang="ko-KR" altLang="en-US" sz="1800" dirty="0" err="1">
                <a:latin typeface="맑은 고딕" panose="020B0503020000020004" pitchFamily="50" charset="-127"/>
                <a:ea typeface="맑은 고딕" panose="020B0503020000020004" pitchFamily="50" charset="-127"/>
                <a:cs typeface="제주명조,한컴돋움"/>
              </a:rPr>
              <a:t>식품의약과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제주명조,한컴돋움"/>
              </a:rPr>
              <a:t> : 구급차, 의사, 간호사 등 배치</a:t>
            </a:r>
          </a:p>
          <a:p>
            <a:pPr marL="285750" indent="-285750">
              <a:lnSpc>
                <a:spcPct val="115000"/>
              </a:lnSpc>
              <a:buFont typeface="Arial"/>
            </a:pP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돋움"/>
              </a:rPr>
              <a:t>  - 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제주명조,한컴돋움"/>
              </a:rPr>
              <a:t>소방본부 : 소방공무원, </a:t>
            </a:r>
            <a:r>
              <a:rPr lang="ko-KR" altLang="en-US" sz="1800" dirty="0" err="1">
                <a:latin typeface="맑은 고딕" panose="020B0503020000020004" pitchFamily="50" charset="-127"/>
                <a:ea typeface="맑은 고딕" panose="020B0503020000020004" pitchFamily="50" charset="-127"/>
                <a:cs typeface="제주명조,한컴돋움"/>
              </a:rPr>
              <a:t>펌프차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제주명조,한컴돋움"/>
              </a:rPr>
              <a:t>, 구조차, 구급차 등 배치</a:t>
            </a:r>
            <a:endParaRPr lang="en-US" altLang="ko-KR" sz="1400" dirty="0">
              <a:latin typeface="맑은 고딕" panose="020B0503020000020004" pitchFamily="50" charset="-127"/>
              <a:ea typeface="맑은 고딕" panose="020B0503020000020004" pitchFamily="50" charset="-127"/>
              <a:cs typeface="함초롬돋움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/>
    </mc:Choice>
    <mc:Fallback xmlns:dsp="http://schemas.microsoft.com/office/drawing/2008/diagram" xmlns:dgm="http://schemas.openxmlformats.org/drawingml/2006/diagram" xmlns:c="http://schemas.openxmlformats.org/drawingml/2006/chart" xmlns="">
      <p:transition xmlns:mc="http://schemas.openxmlformats.org/markup-compatibility/2006" xmlns:hp="http://schemas.haansoft.com/office/presentation/8.0" mc:Ignorable="hp" hp:hslDur="750">
        <p:fade/>
      </p:transition>
    </mc:Fallback>
  </mc:AlternateContent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6"/>
          <p:cNvSpPr>
            <a:spLocks noChangeArrowheads="1"/>
          </p:cNvSpPr>
          <p:nvPr/>
        </p:nvSpPr>
        <p:spPr>
          <a:xfrm>
            <a:off x="125760" y="-99392"/>
            <a:ext cx="8892480" cy="7056784"/>
          </a:xfrm>
          <a:prstGeom prst="rect">
            <a:avLst/>
          </a:prstGeom>
          <a:solidFill>
            <a:srgbClr val="FFF6DD">
              <a:alpha val="30000"/>
            </a:srgbClr>
          </a:solidFill>
          <a:ln w="12700">
            <a:solidFill>
              <a:schemeClr val="accent4">
                <a:lumMod val="75000"/>
              </a:schemeClr>
            </a:solidFill>
            <a:prstDash val="dash"/>
            <a:miter/>
          </a:ln>
        </p:spPr>
        <p:txBody>
          <a:bodyPr wrap="none" lIns="87275" tIns="43639" rIns="87275" bIns="43639" anchor="ctr"/>
          <a:lstStyle/>
          <a:p>
            <a:pPr algn="just">
              <a:spcBef>
                <a:spcPts val="1000"/>
              </a:spcBef>
            </a:pPr>
            <a:endParaRPr lang="en-US" altLang="ko-KR" dirty="0">
              <a:solidFill>
                <a:srgbClr val="373A4F"/>
              </a:solidFill>
              <a:latin typeface="함초롬돋움"/>
              <a:ea typeface="함초롬돋움"/>
              <a:cs typeface="함초롬돋움"/>
            </a:endParaRPr>
          </a:p>
        </p:txBody>
      </p:sp>
      <p:sp>
        <p:nvSpPr>
          <p:cNvPr id="3" name="TextBox 10"/>
          <p:cNvSpPr txBox="1"/>
          <p:nvPr/>
        </p:nvSpPr>
        <p:spPr>
          <a:xfrm>
            <a:off x="287715" y="280352"/>
            <a:ext cx="8568690" cy="62972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ko-KR" altLang="en-US" b="1" dirty="0">
                <a:latin typeface="HY견고딕"/>
                <a:ea typeface="HY견고딕"/>
                <a:cs typeface="함초롬돋움"/>
              </a:rPr>
              <a:t>⑬ 행사장</a:t>
            </a:r>
            <a:r>
              <a:rPr lang="en-US" altLang="ko-KR" b="1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b="1" dirty="0">
                <a:latin typeface="HY견고딕"/>
                <a:ea typeface="HY견고딕"/>
                <a:cs typeface="함초롬돋움"/>
              </a:rPr>
              <a:t>안전관리</a:t>
            </a:r>
            <a:endParaRPr lang="en-US" altLang="ko-KR" b="1" dirty="0">
              <a:latin typeface="HY견고딕"/>
              <a:ea typeface="HY견고딕"/>
              <a:cs typeface="함초롬돋움"/>
            </a:endParaRPr>
          </a:p>
          <a:p>
            <a:pPr lvl="0"/>
            <a:endParaRPr lang="en-US" altLang="ko-KR" sz="400" b="1" dirty="0">
              <a:latin typeface="HY견고딕"/>
              <a:ea typeface="HY견고딕"/>
              <a:cs typeface="함초롬돋움"/>
            </a:endParaRPr>
          </a:p>
          <a:p>
            <a:pPr lvl="0"/>
            <a:r>
              <a:rPr lang="en-US" altLang="ko-KR" b="1" dirty="0">
                <a:latin typeface="HY견고딕"/>
                <a:ea typeface="HY견고딕"/>
                <a:cs typeface="함초롬돋움"/>
              </a:rPr>
              <a:t>  ⊙</a:t>
            </a:r>
            <a:r>
              <a:rPr lang="ko-KR" altLang="en-US" b="1" dirty="0">
                <a:latin typeface="HY견고딕"/>
                <a:ea typeface="HY견고딕"/>
                <a:cs typeface="함초롬돋움"/>
              </a:rPr>
              <a:t>행사</a:t>
            </a:r>
            <a:r>
              <a:rPr lang="en-US" altLang="ko-KR" b="1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b="1" dirty="0">
                <a:latin typeface="HY견고딕"/>
                <a:ea typeface="HY견고딕"/>
                <a:cs typeface="함초롬돋움"/>
              </a:rPr>
              <a:t>시작전</a:t>
            </a:r>
            <a:endParaRPr lang="en-US" altLang="ko-KR" b="1" dirty="0">
              <a:latin typeface="HY견고딕"/>
              <a:ea typeface="HY견고딕"/>
              <a:cs typeface="함초롬돋움"/>
            </a:endParaRPr>
          </a:p>
          <a:p>
            <a:pPr marL="285750" indent="-285750">
              <a:lnSpc>
                <a:spcPct val="100000"/>
              </a:lnSpc>
              <a:buFont typeface="Arial"/>
              <a:buChar char="•"/>
            </a:pPr>
            <a:r>
              <a:rPr lang="ko-KR" altLang="en-US" sz="1800" dirty="0">
                <a:latin typeface="+mn-ea"/>
                <a:cs typeface="제주명조,한컴돋움"/>
              </a:rPr>
              <a:t>관련법령에 의한 안전관리 사항을 준수하고 이행</a:t>
            </a:r>
          </a:p>
          <a:p>
            <a:pPr marL="285750" indent="-285750">
              <a:lnSpc>
                <a:spcPct val="100000"/>
              </a:lnSpc>
              <a:buFont typeface="Arial"/>
              <a:buChar char="•"/>
            </a:pPr>
            <a:r>
              <a:rPr lang="ko-KR" altLang="en-US" sz="1800" dirty="0">
                <a:latin typeface="+mn-ea"/>
                <a:cs typeface="제주명조,한컴돋움"/>
              </a:rPr>
              <a:t>행사 개최지와 협의하여 경찰, 소방, 전기, 가스, 통신, 위생 등 해당 분야별 합동 지도</a:t>
            </a:r>
            <a:r>
              <a:rPr lang="en-US" altLang="ko-KR" sz="1800" dirty="0">
                <a:latin typeface="+mn-ea"/>
                <a:cs typeface="제주명조,한컴돋움"/>
              </a:rPr>
              <a:t>·</a:t>
            </a:r>
            <a:r>
              <a:rPr lang="ko-KR" altLang="en-US" sz="1800" dirty="0">
                <a:latin typeface="+mn-ea"/>
                <a:cs typeface="제주명조,한컴돋움"/>
              </a:rPr>
              <a:t>점검 실시</a:t>
            </a:r>
          </a:p>
          <a:p>
            <a:pPr marL="285750" indent="-285750">
              <a:lnSpc>
                <a:spcPct val="100000"/>
              </a:lnSpc>
              <a:buFont typeface="Arial"/>
              <a:buChar char="•"/>
            </a:pPr>
            <a:r>
              <a:rPr lang="ko-KR" altLang="en-US" sz="1800" dirty="0">
                <a:latin typeface="+mn-ea"/>
                <a:cs typeface="제주명조,한컴돋움"/>
              </a:rPr>
              <a:t>점검 시 현장 적용에 부적합하거나 안전관리에 문제가 발견되면 즉시 </a:t>
            </a:r>
            <a:r>
              <a:rPr lang="ko-KR" altLang="en-US" sz="1800" dirty="0" err="1">
                <a:latin typeface="+mn-ea"/>
                <a:cs typeface="제주명조,한컴돋움"/>
              </a:rPr>
              <a:t>현장실정에</a:t>
            </a:r>
            <a:r>
              <a:rPr lang="ko-KR" altLang="en-US" sz="1800" dirty="0">
                <a:latin typeface="+mn-ea"/>
                <a:cs typeface="제주명조,한컴돋움"/>
              </a:rPr>
              <a:t> 맞게 조치</a:t>
            </a:r>
          </a:p>
          <a:p>
            <a:pPr marL="285750" indent="-285750">
              <a:lnSpc>
                <a:spcPct val="100000"/>
              </a:lnSpc>
              <a:buFont typeface="Arial"/>
              <a:buChar char="•"/>
            </a:pPr>
            <a:r>
              <a:rPr lang="ko-KR" altLang="en-US" sz="1800" dirty="0">
                <a:latin typeface="+mn-ea"/>
                <a:cs typeface="제주명조,한컴돋움"/>
              </a:rPr>
              <a:t>안전관리 요원에 대한 사전 교육 실시</a:t>
            </a:r>
          </a:p>
          <a:p>
            <a:pPr marL="285750" indent="-285750">
              <a:lnSpc>
                <a:spcPct val="100000"/>
              </a:lnSpc>
              <a:buFont typeface="Arial"/>
              <a:buChar char="•"/>
            </a:pPr>
            <a:r>
              <a:rPr lang="ko-KR" altLang="en-US" sz="1800" dirty="0">
                <a:latin typeface="+mn-ea"/>
                <a:cs typeface="제주명조,한컴돋움"/>
              </a:rPr>
              <a:t>갑작스런 돌풍, 집중호우, 기상악화 등 주변상황 악화 시 신속하게 대응</a:t>
            </a:r>
            <a:r>
              <a:rPr lang="en-US" altLang="ko-KR" sz="1800" dirty="0">
                <a:latin typeface="+mn-ea"/>
                <a:cs typeface="제주명조,한컴돋움"/>
              </a:rPr>
              <a:t> </a:t>
            </a:r>
            <a:r>
              <a:rPr lang="ko-KR" altLang="en-US" sz="1800" dirty="0">
                <a:latin typeface="+mn-ea"/>
                <a:cs typeface="제주명조,한컴돋움"/>
              </a:rPr>
              <a:t>할 수 있도록 안전사고 예방대책 점검</a:t>
            </a:r>
          </a:p>
          <a:p>
            <a:pPr marL="285750" indent="-285750">
              <a:lnSpc>
                <a:spcPct val="100000"/>
              </a:lnSpc>
              <a:buFont typeface="Arial"/>
              <a:buChar char="•"/>
            </a:pPr>
            <a:r>
              <a:rPr lang="ko-KR" altLang="en-US" sz="1800" dirty="0">
                <a:latin typeface="+mn-ea"/>
                <a:cs typeface="제주명조,한컴돋움"/>
              </a:rPr>
              <a:t>야외 임시 무대 설치 시 일반인 출입통제</a:t>
            </a: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endParaRPr lang="en-US" altLang="ko-KR" dirty="0">
              <a:latin typeface="+mn-ea"/>
              <a:cs typeface="함초롬돋움"/>
            </a:endParaRP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endParaRPr lang="en-US" altLang="ko-KR" dirty="0">
              <a:latin typeface="+mn-ea"/>
              <a:cs typeface="함초롬돋움"/>
            </a:endParaRPr>
          </a:p>
          <a:p>
            <a:pPr marL="285750" indent="-285750">
              <a:buFont typeface="Arial"/>
            </a:pPr>
            <a:r>
              <a:rPr lang="en-US" altLang="ko-KR" sz="1800" b="1" dirty="0">
                <a:latin typeface="HY견고딕"/>
                <a:ea typeface="HY견고딕"/>
                <a:cs typeface="함초롬돋움"/>
              </a:rPr>
              <a:t>  ⊙</a:t>
            </a:r>
            <a:r>
              <a:rPr lang="ko-KR" altLang="en-US" sz="1800" b="1" dirty="0">
                <a:latin typeface="HY견고딕"/>
                <a:ea typeface="HY견고딕"/>
                <a:cs typeface="함초롬돋움"/>
              </a:rPr>
              <a:t>행사</a:t>
            </a:r>
            <a:r>
              <a:rPr lang="en-US" altLang="ko-KR" sz="1800" b="1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sz="1800" b="1" dirty="0">
                <a:latin typeface="HY견고딕"/>
                <a:ea typeface="HY견고딕"/>
                <a:cs typeface="함초롬돋움"/>
              </a:rPr>
              <a:t>진행</a:t>
            </a:r>
            <a:r>
              <a:rPr lang="en-US" altLang="ko-KR" sz="1800" b="1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sz="1800" b="1" dirty="0">
                <a:latin typeface="HY견고딕"/>
                <a:ea typeface="HY견고딕"/>
                <a:cs typeface="함초롬돋움"/>
              </a:rPr>
              <a:t>및</a:t>
            </a:r>
            <a:r>
              <a:rPr lang="en-US" altLang="ko-KR" sz="1800" b="1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sz="1800" b="1" dirty="0">
                <a:latin typeface="HY견고딕"/>
                <a:ea typeface="HY견고딕"/>
                <a:cs typeface="함초롬돋움"/>
              </a:rPr>
              <a:t>종료</a:t>
            </a:r>
            <a:r>
              <a:rPr lang="en-US" altLang="ko-KR" sz="1800" b="1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sz="1800" b="1" dirty="0">
                <a:latin typeface="HY견고딕"/>
                <a:ea typeface="HY견고딕"/>
                <a:cs typeface="함초롬돋움"/>
              </a:rPr>
              <a:t>시</a:t>
            </a:r>
            <a:endParaRPr lang="en-US" altLang="ko-KR" dirty="0">
              <a:latin typeface="+mn-ea"/>
              <a:cs typeface="함초롬돋움"/>
            </a:endParaRPr>
          </a:p>
          <a:p>
            <a:pPr marL="285750" indent="-285750">
              <a:lnSpc>
                <a:spcPct val="100000"/>
              </a:lnSpc>
              <a:buFont typeface="Arial"/>
              <a:buChar char="•"/>
            </a:pP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제주명조,한컴돋움"/>
              </a:rPr>
              <a:t>안전관리 문제가 예상되는 사항을 검토하여 안전요원을 우선 배치하는 등</a:t>
            </a: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제주명조,한컴돋움"/>
              </a:rPr>
              <a:t> </a:t>
            </a:r>
            <a:r>
              <a:rPr lang="en-US" altLang="ko-KR" sz="1800" dirty="0" err="1">
                <a:latin typeface="맑은 고딕" panose="020B0503020000020004" pitchFamily="50" charset="-127"/>
                <a:ea typeface="맑은 고딕" panose="020B0503020000020004" pitchFamily="50" charset="-127"/>
                <a:cs typeface="제주명조,한컴돋움"/>
              </a:rPr>
              <a:t>만약의</a:t>
            </a: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제주명조,한컴돋움"/>
              </a:rPr>
              <a:t> </a:t>
            </a:r>
            <a:r>
              <a:rPr lang="en-US" altLang="ko-KR" sz="1800" dirty="0" err="1">
                <a:latin typeface="맑은 고딕" panose="020B0503020000020004" pitchFamily="50" charset="-127"/>
                <a:ea typeface="맑은 고딕" panose="020B0503020000020004" pitchFamily="50" charset="-127"/>
                <a:cs typeface="제주명조,한컴돋움"/>
              </a:rPr>
              <a:t>사태에</a:t>
            </a: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제주명조,한컴돋움"/>
              </a:rPr>
              <a:t> </a:t>
            </a:r>
            <a:r>
              <a:rPr lang="en-US" altLang="ko-KR" sz="1800" dirty="0" err="1">
                <a:latin typeface="맑은 고딕" panose="020B0503020000020004" pitchFamily="50" charset="-127"/>
                <a:ea typeface="맑은 고딕" panose="020B0503020000020004" pitchFamily="50" charset="-127"/>
                <a:cs typeface="제주명조,한컴돋움"/>
              </a:rPr>
              <a:t>대비</a:t>
            </a:r>
            <a:endParaRPr lang="ko-KR" altLang="en-US" sz="1800" dirty="0">
              <a:latin typeface="맑은 고딕" panose="020B0503020000020004" pitchFamily="50" charset="-127"/>
              <a:ea typeface="맑은 고딕" panose="020B0503020000020004" pitchFamily="50" charset="-127"/>
              <a:cs typeface="제주명조,한컴돋움"/>
            </a:endParaRPr>
          </a:p>
          <a:p>
            <a:pPr marL="285750" indent="-285750">
              <a:lnSpc>
                <a:spcPct val="100000"/>
              </a:lnSpc>
              <a:buFont typeface="Arial"/>
              <a:buChar char="•"/>
            </a:pP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제주명조,한컴돋움"/>
              </a:rPr>
              <a:t>여러 장소에서 또는 여러 권역에서 동시다발적으로 진행되는 대규모 지역 축제의 경우 행사장 간 상호연락 미 협조가 원활히 </a:t>
            </a:r>
            <a:r>
              <a:rPr lang="ko-KR" altLang="en-US" sz="1800" dirty="0" err="1">
                <a:latin typeface="맑은 고딕" panose="020B0503020000020004" pitchFamily="50" charset="-127"/>
                <a:ea typeface="맑은 고딕" panose="020B0503020000020004" pitchFamily="50" charset="-127"/>
                <a:cs typeface="제주명조,한컴돋움"/>
              </a:rPr>
              <a:t>이루어질수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제주명조,한컴돋움"/>
              </a:rPr>
              <a:t> 있도록 조치</a:t>
            </a:r>
          </a:p>
          <a:p>
            <a:pPr marL="285750" indent="-285750">
              <a:lnSpc>
                <a:spcPct val="100000"/>
              </a:lnSpc>
              <a:buFont typeface="Arial"/>
              <a:buChar char="•"/>
            </a:pP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제주명조,한컴돋움"/>
              </a:rPr>
              <a:t>미아 발생 및 음주자 등에 대한 대처</a:t>
            </a:r>
          </a:p>
          <a:p>
            <a:pPr marL="285750" indent="-285750">
              <a:lnSpc>
                <a:spcPct val="100000"/>
              </a:lnSpc>
              <a:buFont typeface="Arial"/>
              <a:buChar char="•"/>
            </a:pP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제주명조,한컴돋움"/>
              </a:rPr>
              <a:t>야외임시무대 공연 행사 시 관람객 </a:t>
            </a:r>
            <a:r>
              <a:rPr lang="ko-KR" altLang="en-US" sz="1800" dirty="0" err="1">
                <a:latin typeface="맑은 고딕" panose="020B0503020000020004" pitchFamily="50" charset="-127"/>
                <a:ea typeface="맑은 고딕" panose="020B0503020000020004" pitchFamily="50" charset="-127"/>
                <a:cs typeface="제주명조,한컴돋움"/>
              </a:rPr>
              <a:t>안전입장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제주명조,한컴돋움"/>
              </a:rPr>
              <a:t> 대책 시행</a:t>
            </a:r>
          </a:p>
          <a:p>
            <a:pPr marL="285750" indent="-285750">
              <a:lnSpc>
                <a:spcPct val="100000"/>
              </a:lnSpc>
              <a:buFont typeface="Arial"/>
              <a:buChar char="•"/>
            </a:pP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제주명조,한컴돋움"/>
              </a:rPr>
              <a:t>행사가 종료되면 주차장 진</a:t>
            </a: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제주명조,한컴돋움"/>
              </a:rPr>
              <a:t>·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제주명조,한컴돋움"/>
              </a:rPr>
              <a:t>출입구 등 안전관리요원을 재배치하여 관람자의</a:t>
            </a: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제주명조,한컴돋움"/>
              </a:rPr>
              <a:t> 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  <a:cs typeface="제주명조,한컴돋움"/>
              </a:rPr>
              <a:t>안전한 귀가 보조</a:t>
            </a:r>
            <a:endParaRPr lang="en-US" altLang="ko-KR" sz="1600" dirty="0">
              <a:latin typeface="맑은 고딕" panose="020B0503020000020004" pitchFamily="50" charset="-127"/>
              <a:ea typeface="맑은 고딕" panose="020B0503020000020004" pitchFamily="50" charset="-127"/>
              <a:cs typeface="함초롬돋움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6"/>
          <p:cNvSpPr>
            <a:spLocks noChangeArrowheads="1"/>
          </p:cNvSpPr>
          <p:nvPr/>
        </p:nvSpPr>
        <p:spPr>
          <a:xfrm>
            <a:off x="125760" y="-99392"/>
            <a:ext cx="8892480" cy="7056784"/>
          </a:xfrm>
          <a:prstGeom prst="rect">
            <a:avLst/>
          </a:prstGeom>
          <a:solidFill>
            <a:srgbClr val="FFF6DD">
              <a:alpha val="30000"/>
            </a:srgbClr>
          </a:solidFill>
          <a:ln w="12700">
            <a:solidFill>
              <a:schemeClr val="accent4">
                <a:lumMod val="75000"/>
              </a:schemeClr>
            </a:solidFill>
            <a:prstDash val="dash"/>
            <a:miter/>
          </a:ln>
        </p:spPr>
        <p:txBody>
          <a:bodyPr wrap="none" lIns="87275" tIns="43639" rIns="87275" bIns="43639" anchor="ctr"/>
          <a:lstStyle/>
          <a:p>
            <a:pPr algn="just">
              <a:spcBef>
                <a:spcPts val="1000"/>
              </a:spcBef>
            </a:pPr>
            <a:endParaRPr lang="en-US" altLang="ko-KR" dirty="0">
              <a:solidFill>
                <a:srgbClr val="373A4F"/>
              </a:solidFill>
              <a:latin typeface="함초롬돋움"/>
              <a:ea typeface="함초롬돋움"/>
              <a:cs typeface="함초롬돋움"/>
            </a:endParaRPr>
          </a:p>
        </p:txBody>
      </p:sp>
      <p:sp>
        <p:nvSpPr>
          <p:cNvPr id="3" name="TextBox 10"/>
          <p:cNvSpPr txBox="1"/>
          <p:nvPr/>
        </p:nvSpPr>
        <p:spPr>
          <a:xfrm>
            <a:off x="251520" y="332656"/>
            <a:ext cx="8568690" cy="6071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altLang="ko-KR" b="1" dirty="0">
                <a:latin typeface="HY견고딕"/>
                <a:ea typeface="HY견고딕"/>
                <a:cs typeface="함초롬돋움"/>
              </a:rPr>
              <a:t>§ </a:t>
            </a:r>
            <a:r>
              <a:rPr lang="ko-KR" altLang="en-US" b="1" dirty="0">
                <a:latin typeface="HY견고딕"/>
                <a:ea typeface="HY견고딕"/>
                <a:cs typeface="함초롬돋움"/>
              </a:rPr>
              <a:t>참고자료 </a:t>
            </a:r>
            <a:r>
              <a:rPr lang="en-US" altLang="ko-KR" b="1" dirty="0">
                <a:latin typeface="HY견고딕"/>
                <a:ea typeface="HY견고딕"/>
                <a:cs typeface="함초롬돋움"/>
              </a:rPr>
              <a:t>§</a:t>
            </a:r>
          </a:p>
          <a:p>
            <a:pPr lvl="0" algn="ctr"/>
            <a:endParaRPr lang="en-US" altLang="ko-KR" b="1" dirty="0">
              <a:latin typeface="HY견고딕"/>
              <a:ea typeface="HY견고딕"/>
              <a:cs typeface="함초롬돋움"/>
            </a:endParaRPr>
          </a:p>
          <a:p>
            <a:pPr lvl="0">
              <a:lnSpc>
                <a:spcPct val="180000"/>
              </a:lnSpc>
            </a:pPr>
            <a:r>
              <a:rPr lang="en-US" altLang="ko-KR" b="1" dirty="0">
                <a:latin typeface="HY견고딕"/>
                <a:ea typeface="HY견고딕"/>
                <a:cs typeface="함초롬돋움"/>
              </a:rPr>
              <a:t>▶ </a:t>
            </a:r>
            <a:r>
              <a:rPr lang="ko-KR" altLang="en-US" b="1" dirty="0">
                <a:latin typeface="HY견고딕"/>
                <a:ea typeface="HY견고딕"/>
                <a:cs typeface="함초롬돋움"/>
              </a:rPr>
              <a:t>사전</a:t>
            </a:r>
            <a:r>
              <a:rPr lang="en-US" altLang="ko-KR" b="1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b="1" dirty="0">
                <a:latin typeface="HY견고딕"/>
                <a:ea typeface="HY견고딕"/>
                <a:cs typeface="함초롬돋움"/>
              </a:rPr>
              <a:t>안내문안</a:t>
            </a:r>
            <a:r>
              <a:rPr lang="en-US" altLang="ko-KR" b="1" dirty="0">
                <a:latin typeface="HY견고딕"/>
                <a:ea typeface="HY견고딕"/>
                <a:cs typeface="함초롬돋움"/>
              </a:rPr>
              <a:t> : </a:t>
            </a:r>
            <a:r>
              <a:rPr lang="ko-KR" altLang="en-US" b="1" dirty="0">
                <a:solidFill>
                  <a:srgbClr val="0000FF"/>
                </a:solidFill>
                <a:latin typeface="HY견고딕"/>
                <a:ea typeface="HY견고딕"/>
                <a:cs typeface="함초롬돋움"/>
              </a:rPr>
              <a:t>붙임</a:t>
            </a:r>
            <a:r>
              <a:rPr lang="en-US" altLang="ko-KR" b="1" dirty="0">
                <a:solidFill>
                  <a:srgbClr val="0000FF"/>
                </a:solidFill>
                <a:latin typeface="HY견고딕"/>
                <a:ea typeface="HY견고딕"/>
                <a:cs typeface="함초롬돋움"/>
              </a:rPr>
              <a:t> 1</a:t>
            </a:r>
            <a:r>
              <a:rPr lang="en-US" altLang="ko-KR" b="1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b="1" dirty="0">
                <a:latin typeface="HY견고딕"/>
                <a:ea typeface="HY견고딕"/>
                <a:cs typeface="함초롬돋움"/>
              </a:rPr>
              <a:t>참조</a:t>
            </a:r>
            <a:endParaRPr lang="en-US" altLang="ko-KR" b="1" dirty="0">
              <a:latin typeface="HY견고딕"/>
              <a:ea typeface="HY견고딕"/>
              <a:cs typeface="함초롬돋움"/>
            </a:endParaRPr>
          </a:p>
          <a:p>
            <a:pPr lvl="0">
              <a:lnSpc>
                <a:spcPct val="180000"/>
              </a:lnSpc>
            </a:pPr>
            <a:r>
              <a:rPr lang="en-US" altLang="ko-KR" sz="1800" b="1" dirty="0">
                <a:latin typeface="HY견고딕"/>
                <a:ea typeface="HY견고딕"/>
                <a:cs typeface="함초롬돋움"/>
              </a:rPr>
              <a:t>▶ </a:t>
            </a:r>
            <a:r>
              <a:rPr lang="ko-KR" altLang="en-US" sz="1800" b="1" dirty="0">
                <a:latin typeface="HY견고딕"/>
                <a:ea typeface="HY견고딕"/>
                <a:cs typeface="함초롬돋움"/>
              </a:rPr>
              <a:t>응급</a:t>
            </a:r>
            <a:r>
              <a:rPr lang="en-US" altLang="ko-KR" sz="1800" b="1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sz="1800" b="1" dirty="0">
                <a:latin typeface="HY견고딕"/>
                <a:ea typeface="HY견고딕"/>
                <a:cs typeface="함초롬돋움"/>
              </a:rPr>
              <a:t>의료</a:t>
            </a:r>
            <a:r>
              <a:rPr lang="en-US" altLang="ko-KR" sz="1800" b="1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sz="1800" b="1" dirty="0">
                <a:latin typeface="HY견고딕"/>
                <a:ea typeface="HY견고딕"/>
                <a:cs typeface="함초롬돋움"/>
              </a:rPr>
              <a:t>안내문</a:t>
            </a:r>
            <a:r>
              <a:rPr lang="en-US" altLang="ko-KR" sz="1800" b="1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sz="1800" b="1" dirty="0">
                <a:latin typeface="HY견고딕"/>
                <a:ea typeface="HY견고딕"/>
                <a:cs typeface="함초롬돋움"/>
              </a:rPr>
              <a:t>안내</a:t>
            </a:r>
            <a:r>
              <a:rPr lang="en-US" altLang="ko-KR" sz="1800" b="1" dirty="0">
                <a:latin typeface="HY견고딕"/>
                <a:ea typeface="HY견고딕"/>
                <a:cs typeface="함초롬돋움"/>
              </a:rPr>
              <a:t> : </a:t>
            </a:r>
            <a:r>
              <a:rPr lang="ko-KR" altLang="en-US" sz="1800" b="1" dirty="0">
                <a:solidFill>
                  <a:srgbClr val="0000FF"/>
                </a:solidFill>
                <a:latin typeface="HY견고딕"/>
                <a:ea typeface="HY견고딕"/>
                <a:cs typeface="함초롬돋움"/>
              </a:rPr>
              <a:t>붙임</a:t>
            </a:r>
            <a:r>
              <a:rPr lang="en-US" altLang="ko-KR" sz="1800" b="1" dirty="0">
                <a:solidFill>
                  <a:srgbClr val="0000FF"/>
                </a:solidFill>
                <a:latin typeface="HY견고딕"/>
                <a:ea typeface="HY견고딕"/>
                <a:cs typeface="함초롬돋움"/>
              </a:rPr>
              <a:t> 1</a:t>
            </a:r>
            <a:r>
              <a:rPr lang="en-US" altLang="ko-KR" sz="1800" b="1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sz="1800" b="1" dirty="0">
                <a:latin typeface="HY견고딕"/>
                <a:ea typeface="HY견고딕"/>
                <a:cs typeface="함초롬돋움"/>
              </a:rPr>
              <a:t>참조</a:t>
            </a:r>
            <a:endParaRPr lang="en-US" altLang="ko-KR" sz="1800" b="1" dirty="0">
              <a:latin typeface="HY견고딕"/>
              <a:ea typeface="HY견고딕"/>
              <a:cs typeface="함초롬돋움"/>
            </a:endParaRPr>
          </a:p>
          <a:p>
            <a:pPr lvl="0">
              <a:lnSpc>
                <a:spcPct val="180000"/>
              </a:lnSpc>
            </a:pPr>
            <a:r>
              <a:rPr lang="en-US" altLang="ko-KR" sz="1800" b="1" dirty="0">
                <a:latin typeface="HY견고딕"/>
                <a:ea typeface="HY견고딕"/>
                <a:cs typeface="함초롬돋움"/>
              </a:rPr>
              <a:t>▶ </a:t>
            </a:r>
            <a:r>
              <a:rPr lang="ko-KR" altLang="en-US" sz="1800" b="1" dirty="0">
                <a:latin typeface="HY견고딕"/>
                <a:ea typeface="HY견고딕"/>
                <a:cs typeface="함초롬돋움"/>
              </a:rPr>
              <a:t>화재</a:t>
            </a:r>
            <a:r>
              <a:rPr lang="en-US" altLang="ko-KR" sz="1800" b="1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sz="1800" b="1" dirty="0">
                <a:latin typeface="HY견고딕"/>
                <a:ea typeface="HY견고딕"/>
                <a:cs typeface="함초롬돋움"/>
              </a:rPr>
              <a:t>사고</a:t>
            </a:r>
            <a:r>
              <a:rPr lang="en-US" altLang="ko-KR" sz="1800" b="1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sz="1800" b="1" dirty="0">
                <a:latin typeface="HY견고딕"/>
                <a:ea typeface="HY견고딕"/>
                <a:cs typeface="함초롬돋움"/>
              </a:rPr>
              <a:t>안내문안</a:t>
            </a:r>
            <a:r>
              <a:rPr lang="en-US" altLang="ko-KR" sz="1800" b="1" dirty="0">
                <a:latin typeface="HY견고딕"/>
                <a:ea typeface="HY견고딕"/>
                <a:cs typeface="함초롬돋움"/>
              </a:rPr>
              <a:t> : </a:t>
            </a:r>
            <a:r>
              <a:rPr lang="ko-KR" altLang="en-US" sz="1800" b="1" dirty="0">
                <a:solidFill>
                  <a:srgbClr val="0000FF"/>
                </a:solidFill>
                <a:latin typeface="HY견고딕"/>
                <a:ea typeface="HY견고딕"/>
                <a:cs typeface="함초롬돋움"/>
              </a:rPr>
              <a:t>붙임</a:t>
            </a:r>
            <a:r>
              <a:rPr lang="en-US" altLang="ko-KR" sz="1800" b="1" dirty="0">
                <a:solidFill>
                  <a:srgbClr val="0000FF"/>
                </a:solidFill>
                <a:latin typeface="HY견고딕"/>
                <a:ea typeface="HY견고딕"/>
                <a:cs typeface="함초롬돋움"/>
              </a:rPr>
              <a:t> 1</a:t>
            </a:r>
            <a:r>
              <a:rPr lang="en-US" altLang="ko-KR" sz="1800" b="1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sz="1800" b="1" dirty="0">
                <a:latin typeface="HY견고딕"/>
                <a:ea typeface="HY견고딕"/>
                <a:cs typeface="함초롬돋움"/>
              </a:rPr>
              <a:t>참조</a:t>
            </a:r>
            <a:r>
              <a:rPr lang="en-US" altLang="ko-KR" sz="1800" dirty="0">
                <a:latin typeface="휴먼명조"/>
                <a:ea typeface="휴먼명조"/>
                <a:cs typeface="휴먼명조"/>
              </a:rPr>
              <a:t> </a:t>
            </a:r>
          </a:p>
          <a:p>
            <a:pPr lvl="0">
              <a:lnSpc>
                <a:spcPct val="180000"/>
              </a:lnSpc>
            </a:pPr>
            <a:r>
              <a:rPr lang="en-US" altLang="ko-KR" sz="1800" b="1" dirty="0">
                <a:latin typeface="HY견고딕"/>
                <a:ea typeface="HY견고딕"/>
                <a:cs typeface="함초롬돋움"/>
              </a:rPr>
              <a:t>▶ </a:t>
            </a:r>
            <a:r>
              <a:rPr lang="ko-KR" altLang="en-US" sz="1800" b="1" dirty="0">
                <a:latin typeface="HY견고딕"/>
                <a:ea typeface="HY견고딕"/>
                <a:cs typeface="함초롬돋움"/>
              </a:rPr>
              <a:t>행사취소</a:t>
            </a:r>
            <a:r>
              <a:rPr lang="en-US" altLang="ko-KR" sz="1800" b="1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sz="1800" b="1" dirty="0">
                <a:latin typeface="HY견고딕"/>
                <a:ea typeface="HY견고딕"/>
                <a:cs typeface="함초롬돋움"/>
              </a:rPr>
              <a:t>및</a:t>
            </a:r>
            <a:r>
              <a:rPr lang="en-US" altLang="ko-KR" sz="1800" b="1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sz="1800" b="1" dirty="0">
                <a:latin typeface="HY견고딕"/>
                <a:ea typeface="HY견고딕"/>
                <a:cs typeface="함초롬돋움"/>
              </a:rPr>
              <a:t>관람객</a:t>
            </a:r>
            <a:r>
              <a:rPr lang="en-US" altLang="ko-KR" sz="1800" b="1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sz="1800" b="1" dirty="0">
                <a:latin typeface="HY견고딕"/>
                <a:ea typeface="HY견고딕"/>
                <a:cs typeface="함초롬돋움"/>
              </a:rPr>
              <a:t>철수</a:t>
            </a:r>
            <a:r>
              <a:rPr lang="en-US" altLang="ko-KR" sz="1800" b="1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sz="1800" b="1" dirty="0">
                <a:latin typeface="HY견고딕"/>
                <a:ea typeface="HY견고딕"/>
                <a:cs typeface="함초롬돋움"/>
              </a:rPr>
              <a:t>안내문안</a:t>
            </a:r>
            <a:r>
              <a:rPr lang="en-US" altLang="ko-KR" sz="1800" b="1" dirty="0">
                <a:latin typeface="HY견고딕"/>
                <a:ea typeface="HY견고딕"/>
                <a:cs typeface="함초롬돋움"/>
              </a:rPr>
              <a:t> : </a:t>
            </a:r>
            <a:r>
              <a:rPr lang="ko-KR" altLang="en-US" sz="1800" b="1" dirty="0">
                <a:solidFill>
                  <a:srgbClr val="0000FF"/>
                </a:solidFill>
                <a:latin typeface="HY견고딕"/>
                <a:ea typeface="HY견고딕"/>
                <a:cs typeface="함초롬돋움"/>
              </a:rPr>
              <a:t>붙임</a:t>
            </a:r>
            <a:r>
              <a:rPr lang="en-US" altLang="ko-KR" sz="1800" b="1" dirty="0">
                <a:solidFill>
                  <a:srgbClr val="0000FF"/>
                </a:solidFill>
                <a:latin typeface="HY견고딕"/>
                <a:ea typeface="HY견고딕"/>
                <a:cs typeface="함초롬돋움"/>
              </a:rPr>
              <a:t> 1</a:t>
            </a:r>
            <a:r>
              <a:rPr lang="en-US" altLang="ko-KR" sz="1800" b="1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sz="1800" b="1" dirty="0">
                <a:latin typeface="HY견고딕"/>
                <a:ea typeface="HY견고딕"/>
                <a:cs typeface="함초롬돋움"/>
              </a:rPr>
              <a:t>참조</a:t>
            </a:r>
            <a:endParaRPr lang="en-US" altLang="ko-KR" sz="1800" dirty="0">
              <a:latin typeface="휴먼명조"/>
              <a:ea typeface="휴먼명조"/>
              <a:cs typeface="휴먼명조"/>
            </a:endParaRPr>
          </a:p>
          <a:p>
            <a:pPr marL="285750" indent="-285750">
              <a:lnSpc>
                <a:spcPct val="180000"/>
              </a:lnSpc>
              <a:buFont typeface="Arial"/>
            </a:pPr>
            <a:r>
              <a:rPr lang="en-US" altLang="ko-KR" sz="1800" b="1" dirty="0">
                <a:latin typeface="HY견고딕"/>
                <a:ea typeface="HY견고딕"/>
                <a:cs typeface="함초롬돋움"/>
              </a:rPr>
              <a:t>▶ </a:t>
            </a:r>
            <a:r>
              <a:rPr lang="ko-KR" altLang="en-US" sz="1800" b="1" dirty="0">
                <a:latin typeface="HY견고딕"/>
                <a:ea typeface="HY견고딕"/>
                <a:cs typeface="함초롬돋움"/>
              </a:rPr>
              <a:t>미아</a:t>
            </a:r>
            <a:r>
              <a:rPr lang="en-US" altLang="ko-KR" sz="1800" b="1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sz="1800" b="1" dirty="0">
                <a:latin typeface="HY견고딕"/>
                <a:ea typeface="HY견고딕"/>
                <a:cs typeface="함초롬돋움"/>
              </a:rPr>
              <a:t>발생</a:t>
            </a:r>
            <a:r>
              <a:rPr lang="en-US" altLang="ko-KR" sz="1800" b="1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sz="1800" b="1" dirty="0">
                <a:latin typeface="HY견고딕"/>
                <a:ea typeface="HY견고딕"/>
                <a:cs typeface="함초롬돋움"/>
              </a:rPr>
              <a:t>시</a:t>
            </a:r>
            <a:r>
              <a:rPr lang="en-US" altLang="ko-KR" sz="1800" b="1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sz="1800" b="1" dirty="0">
                <a:latin typeface="HY견고딕"/>
                <a:ea typeface="HY견고딕"/>
                <a:cs typeface="함초롬돋움"/>
              </a:rPr>
              <a:t>안내문안</a:t>
            </a:r>
            <a:r>
              <a:rPr lang="en-US" altLang="ko-KR" sz="1800" b="1" dirty="0">
                <a:latin typeface="HY견고딕"/>
                <a:ea typeface="HY견고딕"/>
                <a:cs typeface="함초롬돋움"/>
              </a:rPr>
              <a:t> : </a:t>
            </a:r>
            <a:r>
              <a:rPr lang="ko-KR" altLang="en-US" sz="1800" b="1" dirty="0">
                <a:solidFill>
                  <a:srgbClr val="0000FF"/>
                </a:solidFill>
                <a:latin typeface="HY견고딕"/>
                <a:ea typeface="HY견고딕"/>
                <a:cs typeface="함초롬돋움"/>
              </a:rPr>
              <a:t>붙임</a:t>
            </a:r>
            <a:r>
              <a:rPr lang="en-US" altLang="ko-KR" sz="1800" b="1" dirty="0">
                <a:solidFill>
                  <a:srgbClr val="0000FF"/>
                </a:solidFill>
                <a:latin typeface="HY견고딕"/>
                <a:ea typeface="HY견고딕"/>
                <a:cs typeface="함초롬돋움"/>
              </a:rPr>
              <a:t> 1</a:t>
            </a:r>
            <a:r>
              <a:rPr lang="en-US" altLang="ko-KR" sz="1800" b="1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sz="1800" b="1" dirty="0">
                <a:latin typeface="HY견고딕"/>
                <a:ea typeface="HY견고딕"/>
                <a:cs typeface="함초롬돋움"/>
              </a:rPr>
              <a:t>참조</a:t>
            </a:r>
            <a:endParaRPr lang="en-US" altLang="ko-KR" sz="1800" b="1" dirty="0">
              <a:latin typeface="HY견고딕"/>
              <a:ea typeface="HY견고딕"/>
              <a:cs typeface="함초롬돋움"/>
            </a:endParaRPr>
          </a:p>
          <a:p>
            <a:pPr marL="285750" indent="-285750">
              <a:lnSpc>
                <a:spcPct val="180000"/>
              </a:lnSpc>
              <a:buFont typeface="Arial"/>
            </a:pPr>
            <a:r>
              <a:rPr lang="en-US" altLang="ko-KR" sz="1800" b="1" dirty="0">
                <a:latin typeface="HY견고딕"/>
                <a:ea typeface="HY견고딕"/>
                <a:cs typeface="함초롬돋움"/>
              </a:rPr>
              <a:t>▶ </a:t>
            </a:r>
            <a:r>
              <a:rPr lang="ko-KR" altLang="en-US" sz="1800" b="1" dirty="0">
                <a:latin typeface="HY견고딕"/>
                <a:ea typeface="HY견고딕"/>
                <a:cs typeface="함초롬돋움"/>
              </a:rPr>
              <a:t>자연재해</a:t>
            </a:r>
            <a:r>
              <a:rPr lang="en-US" altLang="ko-KR" sz="1800" b="1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sz="1800" b="1" dirty="0">
                <a:latin typeface="HY견고딕"/>
                <a:ea typeface="HY견고딕"/>
                <a:cs typeface="함초롬돋움"/>
              </a:rPr>
              <a:t>시</a:t>
            </a:r>
            <a:r>
              <a:rPr lang="en-US" altLang="ko-KR" sz="1800" b="1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sz="1800" b="1" dirty="0">
                <a:latin typeface="HY견고딕"/>
                <a:ea typeface="HY견고딕"/>
                <a:cs typeface="함초롬돋움"/>
              </a:rPr>
              <a:t>안내문안</a:t>
            </a:r>
            <a:r>
              <a:rPr lang="en-US" altLang="ko-KR" sz="1800" b="1" dirty="0">
                <a:latin typeface="HY견고딕"/>
                <a:ea typeface="HY견고딕"/>
                <a:cs typeface="함초롬돋움"/>
              </a:rPr>
              <a:t> : </a:t>
            </a:r>
            <a:r>
              <a:rPr lang="ko-KR" altLang="en-US" sz="1800" b="1" dirty="0">
                <a:solidFill>
                  <a:srgbClr val="0000FF"/>
                </a:solidFill>
                <a:latin typeface="HY견고딕"/>
                <a:ea typeface="HY견고딕"/>
                <a:cs typeface="함초롬돋움"/>
              </a:rPr>
              <a:t>붙임</a:t>
            </a:r>
            <a:r>
              <a:rPr lang="en-US" altLang="ko-KR" sz="1800" b="1" dirty="0">
                <a:solidFill>
                  <a:srgbClr val="0000FF"/>
                </a:solidFill>
                <a:latin typeface="HY견고딕"/>
                <a:ea typeface="HY견고딕"/>
                <a:cs typeface="함초롬돋움"/>
              </a:rPr>
              <a:t> 1</a:t>
            </a:r>
            <a:r>
              <a:rPr lang="en-US" altLang="ko-KR" sz="1800" b="1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sz="1800" b="1" dirty="0">
                <a:latin typeface="HY견고딕"/>
                <a:ea typeface="HY견고딕"/>
                <a:cs typeface="함초롬돋움"/>
              </a:rPr>
              <a:t>참조</a:t>
            </a:r>
            <a:endParaRPr lang="ko-KR" altLang="en-US" sz="1800" dirty="0">
              <a:latin typeface="휴먼명조"/>
              <a:ea typeface="휴먼명조"/>
              <a:cs typeface="휴먼명조"/>
            </a:endParaRPr>
          </a:p>
          <a:p>
            <a:pPr marL="285750" indent="-285750">
              <a:lnSpc>
                <a:spcPct val="180000"/>
              </a:lnSpc>
              <a:buFont typeface="Arial"/>
            </a:pPr>
            <a:r>
              <a:rPr lang="en-US" altLang="ko-KR" sz="1800" b="1" dirty="0">
                <a:latin typeface="HY견고딕"/>
                <a:ea typeface="HY견고딕"/>
                <a:cs typeface="함초롬돋움"/>
              </a:rPr>
              <a:t>▶ </a:t>
            </a:r>
            <a:r>
              <a:rPr lang="ko-KR" altLang="en-US" sz="1800" b="1" dirty="0">
                <a:latin typeface="HY견고딕"/>
                <a:ea typeface="HY견고딕"/>
                <a:cs typeface="함초롬돋움"/>
              </a:rPr>
              <a:t>안전사고</a:t>
            </a:r>
            <a:r>
              <a:rPr lang="en-US" altLang="ko-KR" sz="1800" b="1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sz="1800" b="1" dirty="0">
                <a:latin typeface="HY견고딕"/>
                <a:ea typeface="HY견고딕"/>
                <a:cs typeface="함초롬돋움"/>
              </a:rPr>
              <a:t>발생보고서</a:t>
            </a:r>
            <a:r>
              <a:rPr lang="en-US" altLang="ko-KR" sz="1800" b="1" dirty="0">
                <a:latin typeface="HY견고딕"/>
                <a:ea typeface="HY견고딕"/>
                <a:cs typeface="함초롬돋움"/>
              </a:rPr>
              <a:t> : </a:t>
            </a:r>
            <a:r>
              <a:rPr lang="ko-KR" altLang="en-US" sz="1800" b="1" dirty="0">
                <a:solidFill>
                  <a:srgbClr val="0000FF"/>
                </a:solidFill>
                <a:latin typeface="HY견고딕"/>
                <a:ea typeface="HY견고딕"/>
                <a:cs typeface="함초롬돋움"/>
              </a:rPr>
              <a:t>붙임</a:t>
            </a:r>
            <a:r>
              <a:rPr lang="en-US" altLang="ko-KR" sz="1800" b="1" dirty="0">
                <a:solidFill>
                  <a:srgbClr val="0000FF"/>
                </a:solidFill>
                <a:latin typeface="HY견고딕"/>
                <a:ea typeface="HY견고딕"/>
                <a:cs typeface="함초롬돋움"/>
              </a:rPr>
              <a:t> 2</a:t>
            </a:r>
            <a:r>
              <a:rPr lang="en-US" altLang="ko-KR" sz="1800" b="1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sz="1800" b="1" dirty="0">
                <a:latin typeface="HY견고딕"/>
                <a:ea typeface="HY견고딕"/>
                <a:cs typeface="함초롬돋움"/>
              </a:rPr>
              <a:t>참조</a:t>
            </a:r>
            <a:endParaRPr lang="ko-KR" altLang="en-US" sz="1800" dirty="0">
              <a:latin typeface="휴먼명조"/>
              <a:ea typeface="휴먼명조"/>
              <a:cs typeface="휴먼명조"/>
            </a:endParaRPr>
          </a:p>
          <a:p>
            <a:pPr marL="285750" indent="-285750">
              <a:lnSpc>
                <a:spcPct val="180000"/>
              </a:lnSpc>
              <a:buFont typeface="Arial"/>
            </a:pPr>
            <a:r>
              <a:rPr lang="en-US" altLang="ko-KR" sz="1800" b="1" dirty="0">
                <a:latin typeface="HY견고딕"/>
                <a:ea typeface="HY견고딕"/>
                <a:cs typeface="함초롬돋움"/>
              </a:rPr>
              <a:t>▶ </a:t>
            </a:r>
            <a:r>
              <a:rPr lang="ko-KR" altLang="en-US" sz="1800" b="1" dirty="0">
                <a:latin typeface="HY견고딕"/>
                <a:ea typeface="HY견고딕"/>
                <a:cs typeface="함초롬돋움"/>
              </a:rPr>
              <a:t>경기장</a:t>
            </a:r>
            <a:r>
              <a:rPr lang="en-US" altLang="ko-KR" sz="1800" b="1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sz="1800" b="1" dirty="0">
                <a:latin typeface="HY견고딕"/>
                <a:ea typeface="HY견고딕"/>
                <a:cs typeface="함초롬돋움"/>
              </a:rPr>
              <a:t>사건발생</a:t>
            </a:r>
            <a:r>
              <a:rPr lang="en-US" altLang="ko-KR" sz="1800" b="1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sz="1800" b="1" dirty="0">
                <a:latin typeface="HY견고딕"/>
                <a:ea typeface="HY견고딕"/>
                <a:cs typeface="함초롬돋움"/>
              </a:rPr>
              <a:t>경위서</a:t>
            </a:r>
            <a:r>
              <a:rPr lang="en-US" altLang="ko-KR" sz="1800" b="1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sz="1800" b="1" dirty="0">
                <a:latin typeface="HY견고딕"/>
                <a:ea typeface="HY견고딕"/>
                <a:cs typeface="함초롬돋움"/>
              </a:rPr>
              <a:t>제출</a:t>
            </a:r>
            <a:r>
              <a:rPr lang="en-US" altLang="ko-KR" sz="1800" b="1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sz="1800" b="1" dirty="0">
                <a:latin typeface="HY견고딕"/>
                <a:ea typeface="HY견고딕"/>
                <a:cs typeface="함초롬돋움"/>
              </a:rPr>
              <a:t>양식</a:t>
            </a:r>
            <a:r>
              <a:rPr lang="en-US" altLang="ko-KR" sz="1800" b="1" dirty="0">
                <a:latin typeface="HY견고딕"/>
                <a:ea typeface="HY견고딕"/>
                <a:cs typeface="함초롬돋움"/>
              </a:rPr>
              <a:t> : </a:t>
            </a:r>
            <a:r>
              <a:rPr lang="ko-KR" altLang="en-US" sz="1800" b="1" dirty="0">
                <a:solidFill>
                  <a:srgbClr val="0000FF"/>
                </a:solidFill>
                <a:latin typeface="HY견고딕"/>
                <a:ea typeface="HY견고딕"/>
                <a:cs typeface="함초롬돋움"/>
              </a:rPr>
              <a:t>붙임</a:t>
            </a:r>
            <a:r>
              <a:rPr lang="en-US" altLang="ko-KR" sz="1800" b="1" dirty="0">
                <a:solidFill>
                  <a:srgbClr val="0000FF"/>
                </a:solidFill>
                <a:latin typeface="HY견고딕"/>
                <a:ea typeface="HY견고딕"/>
                <a:cs typeface="함초롬돋움"/>
              </a:rPr>
              <a:t> 3</a:t>
            </a:r>
            <a:r>
              <a:rPr lang="en-US" altLang="ko-KR" sz="1800" b="1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sz="1800" b="1" dirty="0">
                <a:latin typeface="HY견고딕"/>
                <a:ea typeface="HY견고딕"/>
                <a:cs typeface="함초롬돋움"/>
              </a:rPr>
              <a:t>참조</a:t>
            </a:r>
            <a:endParaRPr lang="en-US" altLang="ko-KR" sz="1800" b="1" dirty="0">
              <a:latin typeface="HY견고딕"/>
              <a:ea typeface="HY견고딕"/>
              <a:cs typeface="함초롬돋움"/>
            </a:endParaRPr>
          </a:p>
          <a:p>
            <a:pPr marL="285750" indent="-285750">
              <a:lnSpc>
                <a:spcPct val="180000"/>
              </a:lnSpc>
              <a:buFont typeface="Arial"/>
            </a:pPr>
            <a:r>
              <a:rPr lang="en-US" altLang="ko-KR" sz="1800" b="1" dirty="0">
                <a:latin typeface="HY견고딕"/>
                <a:ea typeface="HY견고딕"/>
                <a:cs typeface="함초롬돋움"/>
              </a:rPr>
              <a:t>▶ </a:t>
            </a:r>
            <a:r>
              <a:rPr lang="ko-KR" altLang="en-US" sz="1800" b="1" dirty="0">
                <a:latin typeface="HY견고딕"/>
                <a:ea typeface="HY견고딕"/>
                <a:cs typeface="함초롬돋움"/>
              </a:rPr>
              <a:t>제주특별자치도</a:t>
            </a:r>
            <a:r>
              <a:rPr lang="en-US" altLang="ko-KR" sz="1800" b="1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sz="1800" b="1" dirty="0">
                <a:latin typeface="HY견고딕"/>
                <a:ea typeface="HY견고딕"/>
                <a:cs typeface="함초롬돋움"/>
              </a:rPr>
              <a:t>옥외행사의</a:t>
            </a:r>
            <a:r>
              <a:rPr lang="en-US" altLang="ko-KR" sz="1800" b="1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sz="1800" b="1" dirty="0">
                <a:latin typeface="HY견고딕"/>
                <a:ea typeface="HY견고딕"/>
                <a:cs typeface="함초롬돋움"/>
              </a:rPr>
              <a:t>안전관리에</a:t>
            </a:r>
            <a:r>
              <a:rPr lang="en-US" altLang="ko-KR" sz="1800" b="1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sz="1800" b="1" dirty="0">
                <a:latin typeface="HY견고딕"/>
                <a:ea typeface="HY견고딕"/>
                <a:cs typeface="함초롬돋움"/>
              </a:rPr>
              <a:t>관한</a:t>
            </a:r>
            <a:r>
              <a:rPr lang="en-US" altLang="ko-KR" sz="1800" b="1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sz="1800" b="1" dirty="0">
                <a:latin typeface="HY견고딕"/>
                <a:ea typeface="HY견고딕"/>
                <a:cs typeface="함초롬돋움"/>
              </a:rPr>
              <a:t>사항</a:t>
            </a:r>
            <a:r>
              <a:rPr lang="en-US" altLang="ko-KR" sz="1800" b="1" dirty="0">
                <a:latin typeface="HY견고딕"/>
                <a:ea typeface="HY견고딕"/>
                <a:cs typeface="함초롬돋움"/>
              </a:rPr>
              <a:t> :</a:t>
            </a:r>
            <a:r>
              <a:rPr lang="en-US" altLang="ko-KR" sz="1800" b="1" dirty="0">
                <a:solidFill>
                  <a:srgbClr val="0000FF"/>
                </a:solidFill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sz="1800" b="1" dirty="0">
                <a:solidFill>
                  <a:srgbClr val="0000FF"/>
                </a:solidFill>
                <a:latin typeface="HY견고딕"/>
                <a:ea typeface="HY견고딕"/>
                <a:cs typeface="함초롬돋움"/>
              </a:rPr>
              <a:t>붙임</a:t>
            </a:r>
            <a:r>
              <a:rPr lang="en-US" altLang="ko-KR" sz="1800" b="1" dirty="0">
                <a:solidFill>
                  <a:srgbClr val="0000FF"/>
                </a:solidFill>
                <a:latin typeface="HY견고딕"/>
                <a:ea typeface="HY견고딕"/>
                <a:cs typeface="함초롬돋움"/>
              </a:rPr>
              <a:t> 4</a:t>
            </a:r>
            <a:r>
              <a:rPr lang="en-US" altLang="ko-KR" sz="1800" b="1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sz="1800" b="1" dirty="0">
                <a:latin typeface="HY견고딕"/>
                <a:ea typeface="HY견고딕"/>
                <a:cs typeface="함초롬돋움"/>
              </a:rPr>
              <a:t>참조</a:t>
            </a:r>
            <a:endParaRPr lang="en-US" altLang="ko-KR" sz="1800" b="1" dirty="0">
              <a:latin typeface="HY견고딕"/>
              <a:ea typeface="HY견고딕"/>
              <a:cs typeface="함초롬돋움"/>
            </a:endParaRPr>
          </a:p>
          <a:p>
            <a:pPr marL="285750" indent="-285750">
              <a:lnSpc>
                <a:spcPct val="180000"/>
              </a:lnSpc>
              <a:buFont typeface="Arial"/>
            </a:pPr>
            <a:r>
              <a:rPr lang="en-US" altLang="ko-KR" sz="1800" b="1" dirty="0">
                <a:latin typeface="HY견고딕"/>
                <a:ea typeface="HY견고딕"/>
                <a:cs typeface="함초롬돋움"/>
              </a:rPr>
              <a:t>▶ </a:t>
            </a:r>
            <a:r>
              <a:rPr lang="ko-KR" altLang="en-US" sz="1800" b="1" dirty="0">
                <a:latin typeface="HY견고딕"/>
                <a:ea typeface="HY견고딕"/>
                <a:cs typeface="함초롬돋움"/>
              </a:rPr>
              <a:t>대회</a:t>
            </a:r>
            <a:r>
              <a:rPr lang="en-US" altLang="ko-KR" sz="1800" b="1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sz="1800" b="1" dirty="0">
                <a:latin typeface="HY견고딕"/>
                <a:ea typeface="HY견고딕"/>
                <a:cs typeface="함초롬돋움"/>
              </a:rPr>
              <a:t>중</a:t>
            </a:r>
            <a:r>
              <a:rPr lang="en-US" altLang="ko-KR" sz="1800" b="1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sz="1800" b="1" dirty="0">
                <a:latin typeface="HY견고딕"/>
                <a:ea typeface="HY견고딕"/>
                <a:cs typeface="함초롬돋움"/>
              </a:rPr>
              <a:t>경기장</a:t>
            </a:r>
            <a:r>
              <a:rPr lang="en-US" altLang="ko-KR" sz="1800" b="1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sz="1800" b="1" dirty="0">
                <a:latin typeface="HY견고딕"/>
                <a:ea typeface="HY견고딕"/>
                <a:cs typeface="함초롬돋움"/>
              </a:rPr>
              <a:t>질서</a:t>
            </a:r>
            <a:r>
              <a:rPr lang="en-US" altLang="ko-KR" sz="1800" b="1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sz="1800" b="1" dirty="0">
                <a:latin typeface="HY견고딕"/>
                <a:ea typeface="HY견고딕"/>
                <a:cs typeface="함초롬돋움"/>
              </a:rPr>
              <a:t>문란</a:t>
            </a:r>
            <a:r>
              <a:rPr lang="en-US" altLang="ko-KR" sz="1800" b="1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sz="1800" b="1" dirty="0">
                <a:latin typeface="HY견고딕"/>
                <a:ea typeface="HY견고딕"/>
                <a:cs typeface="함초롬돋움"/>
              </a:rPr>
              <a:t>행위에</a:t>
            </a:r>
            <a:r>
              <a:rPr lang="en-US" altLang="ko-KR" sz="1800" b="1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sz="1800" b="1" dirty="0">
                <a:latin typeface="HY견고딕"/>
                <a:ea typeface="HY견고딕"/>
                <a:cs typeface="함초롬돋움"/>
              </a:rPr>
              <a:t>대한</a:t>
            </a:r>
            <a:r>
              <a:rPr lang="en-US" altLang="ko-KR" sz="1800" b="1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sz="1800" b="1" dirty="0">
                <a:latin typeface="HY견고딕"/>
                <a:ea typeface="HY견고딕"/>
                <a:cs typeface="함초롬돋움"/>
              </a:rPr>
              <a:t>징계</a:t>
            </a:r>
            <a:r>
              <a:rPr lang="en-US" altLang="ko-KR" sz="1800" b="1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sz="1800" b="1" dirty="0">
                <a:latin typeface="HY견고딕"/>
                <a:ea typeface="HY견고딕"/>
                <a:cs typeface="함초롬돋움"/>
              </a:rPr>
              <a:t>세칙</a:t>
            </a:r>
            <a:r>
              <a:rPr lang="en-US" altLang="ko-KR" sz="1800" b="1" dirty="0">
                <a:latin typeface="HY견고딕"/>
                <a:ea typeface="HY견고딕"/>
                <a:cs typeface="함초롬돋움"/>
              </a:rPr>
              <a:t> : </a:t>
            </a:r>
            <a:r>
              <a:rPr lang="ko-KR" altLang="en-US" sz="1800" b="1" dirty="0">
                <a:solidFill>
                  <a:srgbClr val="0000FF"/>
                </a:solidFill>
                <a:latin typeface="HY견고딕"/>
                <a:ea typeface="HY견고딕"/>
                <a:cs typeface="함초롬돋움"/>
              </a:rPr>
              <a:t>붙임</a:t>
            </a:r>
            <a:r>
              <a:rPr lang="en-US" altLang="ko-KR" sz="1800" b="1" dirty="0">
                <a:solidFill>
                  <a:srgbClr val="0000FF"/>
                </a:solidFill>
                <a:latin typeface="HY견고딕"/>
                <a:ea typeface="HY견고딕"/>
                <a:cs typeface="함초롬돋움"/>
              </a:rPr>
              <a:t> 5</a:t>
            </a:r>
            <a:r>
              <a:rPr lang="en-US" altLang="ko-KR" sz="1800" b="1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sz="1800" b="1" dirty="0">
                <a:latin typeface="HY견고딕"/>
                <a:ea typeface="HY견고딕"/>
                <a:cs typeface="함초롬돋움"/>
              </a:rPr>
              <a:t>참조</a:t>
            </a:r>
            <a:endParaRPr lang="en-US" altLang="ko-KR" sz="1800" b="1" dirty="0">
              <a:latin typeface="HY견고딕"/>
              <a:ea typeface="HY견고딕"/>
              <a:cs typeface="함초롬돋움"/>
            </a:endParaRPr>
          </a:p>
          <a:p>
            <a:pPr marL="285750" indent="-285750">
              <a:lnSpc>
                <a:spcPct val="180000"/>
              </a:lnSpc>
              <a:buFont typeface="Arial"/>
            </a:pPr>
            <a:r>
              <a:rPr lang="en-US" altLang="ko-KR" sz="1800" b="1" dirty="0">
                <a:latin typeface="HY견고딕"/>
                <a:ea typeface="HY견고딕"/>
                <a:cs typeface="함초롬돋움"/>
              </a:rPr>
              <a:t>▶ </a:t>
            </a:r>
            <a:r>
              <a:rPr lang="ko-KR" altLang="en-US" sz="1800" b="1" dirty="0">
                <a:latin typeface="HY견고딕"/>
                <a:ea typeface="HY견고딕"/>
                <a:cs typeface="함초롬돋움"/>
              </a:rPr>
              <a:t>대회</a:t>
            </a:r>
            <a:r>
              <a:rPr lang="en-US" altLang="ko-KR" sz="1800" b="1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sz="1800" b="1" dirty="0">
                <a:latin typeface="HY견고딕"/>
                <a:ea typeface="HY견고딕"/>
                <a:cs typeface="함초롬돋움"/>
              </a:rPr>
              <a:t>중</a:t>
            </a:r>
            <a:r>
              <a:rPr lang="en-US" altLang="ko-KR" sz="1800" b="1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sz="1800" b="1" dirty="0">
                <a:latin typeface="HY견고딕"/>
                <a:ea typeface="HY견고딕"/>
                <a:cs typeface="함초롬돋움"/>
              </a:rPr>
              <a:t>경기장</a:t>
            </a:r>
            <a:r>
              <a:rPr lang="en-US" altLang="ko-KR" sz="1800" b="1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sz="1800" b="1" dirty="0">
                <a:latin typeface="HY견고딕"/>
                <a:ea typeface="HY견고딕"/>
                <a:cs typeface="함초롬돋움"/>
              </a:rPr>
              <a:t>질서</a:t>
            </a:r>
            <a:r>
              <a:rPr lang="en-US" altLang="ko-KR" sz="1800" b="1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sz="1800" b="1" dirty="0">
                <a:latin typeface="HY견고딕"/>
                <a:ea typeface="HY견고딕"/>
                <a:cs typeface="함초롬돋움"/>
              </a:rPr>
              <a:t>문란</a:t>
            </a:r>
            <a:r>
              <a:rPr lang="en-US" altLang="ko-KR" sz="1800" b="1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sz="1800" b="1" dirty="0">
                <a:latin typeface="HY견고딕"/>
                <a:ea typeface="HY견고딕"/>
                <a:cs typeface="함초롬돋움"/>
              </a:rPr>
              <a:t>행위에</a:t>
            </a:r>
            <a:r>
              <a:rPr lang="en-US" altLang="ko-KR" sz="1800" b="1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sz="1800" b="1" dirty="0">
                <a:latin typeface="HY견고딕"/>
                <a:ea typeface="HY견고딕"/>
                <a:cs typeface="함초롬돋움"/>
              </a:rPr>
              <a:t>대한</a:t>
            </a:r>
            <a:r>
              <a:rPr lang="en-US" altLang="ko-KR" sz="1800" b="1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sz="1800" b="1" dirty="0">
                <a:latin typeface="HY견고딕"/>
                <a:ea typeface="HY견고딕"/>
                <a:cs typeface="함초롬돋움"/>
              </a:rPr>
              <a:t>징계</a:t>
            </a:r>
            <a:r>
              <a:rPr lang="en-US" altLang="ko-KR" sz="1800" b="1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sz="1800" b="1" dirty="0">
                <a:latin typeface="HY견고딕"/>
                <a:ea typeface="HY견고딕"/>
                <a:cs typeface="함초롬돋움"/>
              </a:rPr>
              <a:t>기준</a:t>
            </a:r>
            <a:r>
              <a:rPr lang="en-US" altLang="ko-KR" sz="1800" b="1" dirty="0">
                <a:latin typeface="HY견고딕"/>
                <a:ea typeface="HY견고딕"/>
                <a:cs typeface="함초롬돋움"/>
              </a:rPr>
              <a:t> : </a:t>
            </a:r>
            <a:r>
              <a:rPr lang="ko-KR" altLang="en-US" sz="1800" b="1" dirty="0">
                <a:solidFill>
                  <a:srgbClr val="0000FF"/>
                </a:solidFill>
                <a:latin typeface="HY견고딕"/>
                <a:ea typeface="HY견고딕"/>
                <a:cs typeface="함초롬돋움"/>
              </a:rPr>
              <a:t>붙임</a:t>
            </a:r>
            <a:r>
              <a:rPr lang="en-US" altLang="ko-KR" sz="1800" b="1" dirty="0">
                <a:solidFill>
                  <a:srgbClr val="0000FF"/>
                </a:solidFill>
                <a:latin typeface="HY견고딕"/>
                <a:ea typeface="HY견고딕"/>
                <a:cs typeface="함초롬돋움"/>
              </a:rPr>
              <a:t> 6</a:t>
            </a:r>
            <a:r>
              <a:rPr lang="en-US" altLang="ko-KR" sz="1800" b="1" dirty="0">
                <a:latin typeface="HY견고딕"/>
                <a:ea typeface="HY견고딕"/>
                <a:cs typeface="함초롬돋움"/>
              </a:rPr>
              <a:t> </a:t>
            </a:r>
            <a:r>
              <a:rPr lang="ko-KR" altLang="en-US" sz="1800" b="1" dirty="0">
                <a:latin typeface="HY견고딕"/>
                <a:ea typeface="HY견고딕"/>
                <a:cs typeface="함초롬돋움"/>
              </a:rPr>
              <a:t>참조</a:t>
            </a:r>
            <a:endParaRPr lang="en-US" altLang="ko-KR" sz="1600" dirty="0">
              <a:latin typeface="+mn-ea"/>
              <a:cs typeface="함초롬돋움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/>
    </mc:Choice>
    <mc:Fallback xmlns:dsp="http://schemas.microsoft.com/office/drawing/2008/diagram" xmlns:dgm="http://schemas.openxmlformats.org/drawingml/2006/diagram" xmlns:c="http://schemas.openxmlformats.org/drawingml/2006/chart" xmlns="">
      <p:transition xmlns:mc="http://schemas.openxmlformats.org/markup-compatibility/2006" xmlns:hp="http://schemas.haansoft.com/office/presentation/8.0" mc:Ignorable="hp" hp:hslDur="75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직사각형 23"/>
          <p:cNvSpPr/>
          <p:nvPr/>
        </p:nvSpPr>
        <p:spPr>
          <a:xfrm>
            <a:off x="0" y="672644"/>
            <a:ext cx="9147281" cy="524108"/>
          </a:xfrm>
          <a:prstGeom prst="rect">
            <a:avLst/>
          </a:prstGeom>
          <a:solidFill>
            <a:srgbClr val="FFC000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 smtId="4294967295"/>
            </a:defPPr>
            <a:lvl1pPr marL="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1pPr>
            <a:lvl2pPr marL="45720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2pPr>
            <a:lvl3pPr marL="91440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3pPr>
            <a:lvl4pPr marL="137160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4pPr>
            <a:lvl5pPr marL="182880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8pPr>
          </a:lstStyle>
          <a:p>
            <a:pPr algn="ctr"/>
            <a:endParaRPr lang="ko-KR" altLang="en-US" dirty="0"/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auto">
          <a:xfrm>
            <a:off x="624845" y="742905"/>
            <a:ext cx="8431039" cy="369054"/>
          </a:xfrm>
          <a:prstGeom prst="rect">
            <a:avLst/>
          </a:prstGeom>
          <a:ln w="19050">
            <a:gradFill flip="none" rotWithShape="1">
              <a:gsLst>
                <a:gs pos="0">
                  <a:schemeClr val="accent4">
                    <a:lumMod val="0"/>
                    <a:lumOff val="100000"/>
                  </a:schemeClr>
                </a:gs>
                <a:gs pos="72000">
                  <a:srgbClr val="FFEAAB"/>
                </a:gs>
                <a:gs pos="42000">
                  <a:schemeClr val="accent4">
                    <a:lumMod val="0"/>
                    <a:lumOff val="100000"/>
                  </a:schemeClr>
                </a:gs>
                <a:gs pos="100000">
                  <a:schemeClr val="accent4">
                    <a:lumMod val="100000"/>
                  </a:schemeClr>
                </a:gs>
              </a:gsLst>
              <a:lin ang="10800000" scaled="1"/>
              <a:tileRect/>
            </a:gra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anchor="ctr" anchorCtr="0"/>
          <a:lstStyle/>
          <a:p>
            <a:pPr>
              <a:lnSpc>
                <a:spcPct val="110000"/>
              </a:lnSpc>
              <a:defRPr/>
            </a:pPr>
            <a:r>
              <a:rPr lang="ko-KR" altLang="en-US" sz="2000" b="1" dirty="0">
                <a:solidFill>
                  <a:srgbClr val="003366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주 요 일 정</a:t>
            </a:r>
            <a:r>
              <a:rPr lang="en-US" altLang="ko-KR" sz="2000" b="1" dirty="0">
                <a:solidFill>
                  <a:srgbClr val="003366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2000" b="1" dirty="0">
                <a:solidFill>
                  <a:srgbClr val="003366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폐회식</a:t>
            </a:r>
            <a:r>
              <a:rPr lang="en-US" altLang="ko-KR" sz="2000" b="1" dirty="0">
                <a:solidFill>
                  <a:srgbClr val="003366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endParaRPr lang="en-US" altLang="ko-KR" sz="2000" b="1" dirty="0">
              <a:solidFill>
                <a:srgbClr val="0000F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12" name="_x192544696" descr="EMB0000b634009f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37" t="3615" r="2265" b="8886"/>
          <a:stretch/>
        </p:blipFill>
        <p:spPr bwMode="auto">
          <a:xfrm>
            <a:off x="0" y="0"/>
            <a:ext cx="1476672" cy="638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0" name="표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4250507"/>
              </p:ext>
            </p:extLst>
          </p:nvPr>
        </p:nvGraphicFramePr>
        <p:xfrm>
          <a:off x="91396" y="2348875"/>
          <a:ext cx="8950540" cy="4359314"/>
        </p:xfrm>
        <a:graphic>
          <a:graphicData uri="http://schemas.openxmlformats.org/drawingml/2006/table">
            <a:tbl>
              <a:tblPr>
                <a:tableStyleId>{0E3FDE45-AF77-4B5C-9715-49D594BDF05E}</a:tableStyleId>
              </a:tblPr>
              <a:tblGrid>
                <a:gridCol w="19603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694072">
                  <a:extLst>
                    <a:ext uri="{9D8B030D-6E8A-4147-A177-3AD203B41FA5}">
                      <a16:colId xmlns:a16="http://schemas.microsoft.com/office/drawing/2014/main" val="2117039610"/>
                    </a:ext>
                  </a:extLst>
                </a:gridCol>
              </a:tblGrid>
              <a:tr h="38023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/>
                        <a:t>폐식 통고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marL="11412" marR="11412" marT="11412" marB="11412" anchor="ctr"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/>
                        <a:t>17:00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marL="11412" marR="11412" marT="11412" marB="11412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/>
                        <a:t>사 회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marL="11412" marR="11412" marT="11412" marB="11412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023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/>
                        <a:t>국기에 대한 경례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marL="11412" marR="11412" marT="11412" marB="11412" anchor="ctr"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/>
                        <a:t>17:01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marL="11412" marR="11412" marT="11412" marB="11412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/>
                        <a:t>악 대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marL="11412" marR="11412" marT="11412" marB="11412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97920"/>
                  </a:ext>
                </a:extLst>
              </a:tr>
              <a:tr h="38023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/>
                        <a:t>시   상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marL="11412" marR="11412" marT="11412" marB="11412" anchor="ctr"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/>
                        <a:t>17:02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marL="11412" marR="11412" marT="11412" marB="11412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/>
                        <a:t>도지사</a:t>
                      </a:r>
                      <a:r>
                        <a:rPr lang="en-US" altLang="ko-KR" sz="1400" dirty="0"/>
                        <a:t>, </a:t>
                      </a:r>
                      <a:r>
                        <a:rPr lang="ko-KR" altLang="en-US" sz="1400" dirty="0"/>
                        <a:t>대회장</a:t>
                      </a:r>
                      <a:r>
                        <a:rPr lang="en-US" altLang="ko-KR" sz="1400" dirty="0"/>
                        <a:t>, </a:t>
                      </a:r>
                      <a:r>
                        <a:rPr lang="ko-KR" altLang="en-US" sz="1400" dirty="0"/>
                        <a:t>교육감</a:t>
                      </a:r>
                      <a:r>
                        <a:rPr lang="en-US" altLang="ko-KR" sz="1400" dirty="0"/>
                        <a:t>, </a:t>
                      </a:r>
                      <a:r>
                        <a:rPr lang="ko-KR" altLang="en-US" sz="1400" dirty="0"/>
                        <a:t>시장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marL="11412" marR="11412" marT="11412" marB="11412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8126">
                <a:tc>
                  <a:txBody>
                    <a:bodyPr/>
                    <a:lstStyle/>
                    <a:p>
                      <a:pPr marL="0" marR="0" lvl="0" indent="0" algn="ctr" defTabSz="685783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dirty="0"/>
                        <a:t>폐회사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marL="11412" marR="11412" marT="11412" marB="11412" anchor="ctr"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dirty="0"/>
                        <a:t>17:12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marL="11412" marR="11412" marT="11412" marB="11412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/>
                        <a:t>대회장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marL="11412" marR="11412" marT="11412" marB="11412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0236">
                <a:tc>
                  <a:txBody>
                    <a:bodyPr/>
                    <a:lstStyle/>
                    <a:p>
                      <a:pPr marL="0" marR="0" lvl="0" indent="0" algn="ctr" defTabSz="685783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kern="1200" dirty="0"/>
                        <a:t>치   사</a:t>
                      </a:r>
                      <a:endParaRPr lang="ko-KR" altLang="en-US" sz="1400" kern="1200" dirty="0">
                        <a:solidFill>
                          <a:srgbClr val="000000"/>
                        </a:solidFill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marL="11412" marR="11412" marT="11412" marB="11412" anchor="ctr"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783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/>
                        <a:t>17:15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marL="11412" marR="11412" marT="11412" marB="11412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/>
                        <a:t>도지사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marL="11412" marR="11412" marT="11412" marB="11412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3279843"/>
                  </a:ext>
                </a:extLst>
              </a:tr>
              <a:tr h="38023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/>
                        <a:t>대회기 강하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marL="11412" marR="11412" marT="11412" marB="11412" anchor="ctr"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783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/>
                        <a:t>17:17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marL="11412" marR="11412" marT="11412" marB="11412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/>
                        <a:t>제주도의 노래</a:t>
                      </a:r>
                      <a:r>
                        <a:rPr lang="en-US" altLang="ko-KR" sz="1400" dirty="0"/>
                        <a:t>(</a:t>
                      </a:r>
                      <a:r>
                        <a:rPr lang="ko-KR" altLang="en-US" sz="1400" dirty="0"/>
                        <a:t>악대</a:t>
                      </a:r>
                      <a:r>
                        <a:rPr lang="en-US" altLang="ko-KR" sz="1400" dirty="0"/>
                        <a:t>)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marL="11412" marR="11412" marT="11412" marB="11412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4752891"/>
                  </a:ext>
                </a:extLst>
              </a:tr>
              <a:tr h="38023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/>
                        <a:t>대회기 전달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marL="11412" marR="11412" marT="11412" marB="11412" anchor="ctr"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783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/>
                        <a:t>17:19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marL="11412" marR="11412" marT="11412" marB="11412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300" kern="1200" dirty="0"/>
                        <a:t>서귀포시장</a:t>
                      </a:r>
                      <a:r>
                        <a:rPr lang="en-US" altLang="ko-KR" sz="1300" kern="1200" dirty="0"/>
                        <a:t>/</a:t>
                      </a:r>
                      <a:r>
                        <a:rPr lang="ko-KR" altLang="en-US" sz="1300" kern="1200" dirty="0"/>
                        <a:t>서귀포시체육회장 → 도지사</a:t>
                      </a:r>
                      <a:r>
                        <a:rPr lang="en-US" altLang="ko-KR" sz="1300" kern="1200" dirty="0"/>
                        <a:t>/</a:t>
                      </a:r>
                      <a:r>
                        <a:rPr lang="ko-KR" altLang="en-US" sz="1300" kern="1200" dirty="0"/>
                        <a:t>대회장 → </a:t>
                      </a:r>
                      <a:endParaRPr lang="en-US" altLang="ko-KR" sz="1300" kern="1200" dirty="0"/>
                    </a:p>
                    <a:p>
                      <a:pPr algn="ctr" latinLnBrk="1"/>
                      <a:r>
                        <a:rPr lang="ko-KR" altLang="en-US" sz="1300" kern="1200" dirty="0"/>
                        <a:t>제주시장</a:t>
                      </a:r>
                      <a:r>
                        <a:rPr lang="en-US" altLang="ko-KR" sz="1300" kern="1200" dirty="0"/>
                        <a:t>/</a:t>
                      </a:r>
                      <a:r>
                        <a:rPr lang="ko-KR" altLang="en-US" sz="1300" kern="1200" dirty="0"/>
                        <a:t>제주시체육회장</a:t>
                      </a:r>
                      <a:endParaRPr lang="ko-KR" altLang="en-US" sz="1300" kern="1200" dirty="0">
                        <a:solidFill>
                          <a:srgbClr val="000000"/>
                        </a:solidFill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marL="11412" marR="11412" marT="11412" marB="11412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093734"/>
                  </a:ext>
                </a:extLst>
              </a:tr>
              <a:tr h="38023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 err="1"/>
                        <a:t>환송사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marL="11412" marR="11412" marT="11412" marB="11412" anchor="ctr"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783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/>
                        <a:t>17:22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marL="11412" marR="11412" marT="11412" marB="11412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kern="1200" dirty="0"/>
                        <a:t>서귀포시장</a:t>
                      </a:r>
                      <a:endParaRPr lang="ko-KR" altLang="en-US" sz="1400" kern="1200" dirty="0">
                        <a:solidFill>
                          <a:srgbClr val="000000"/>
                        </a:solidFill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marL="11412" marR="11412" marT="11412" marB="11412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5728196"/>
                  </a:ext>
                </a:extLst>
              </a:tr>
              <a:tr h="38023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/>
                        <a:t>폐회 선언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marL="11412" marR="11412" marT="11412" marB="11412" anchor="ctr"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783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/>
                        <a:t>17:23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marL="11412" marR="11412" marT="11412" marB="11412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kern="1200" dirty="0"/>
                        <a:t>서귀포시체육회장</a:t>
                      </a:r>
                      <a:r>
                        <a:rPr lang="en-US" altLang="ko-KR" sz="1400" kern="1200" dirty="0"/>
                        <a:t>(</a:t>
                      </a:r>
                      <a:r>
                        <a:rPr lang="ko-KR" altLang="en-US" sz="1400" kern="1200" dirty="0" err="1"/>
                        <a:t>부대회장</a:t>
                      </a:r>
                      <a:r>
                        <a:rPr lang="en-US" altLang="ko-KR" sz="1400" kern="1200" dirty="0"/>
                        <a:t>)</a:t>
                      </a:r>
                      <a:endParaRPr lang="ko-KR" altLang="en-US" sz="1400" kern="1200" dirty="0">
                        <a:solidFill>
                          <a:srgbClr val="000000"/>
                        </a:solidFill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marL="11412" marR="11412" marT="11412" marB="11412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5403159"/>
                  </a:ext>
                </a:extLst>
              </a:tr>
              <a:tr h="38023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/>
                        <a:t>성화 소화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marL="11412" marR="11412" marT="11412" marB="11412" anchor="ctr"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783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/>
                        <a:t>17:25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marL="11412" marR="11412" marT="11412" marB="11412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kern="1200" dirty="0"/>
                        <a:t>미정</a:t>
                      </a:r>
                      <a:r>
                        <a:rPr lang="en-US" altLang="ko-KR" sz="1400" kern="1200" dirty="0"/>
                        <a:t>(</a:t>
                      </a:r>
                      <a:r>
                        <a:rPr lang="ko-KR" altLang="en-US" sz="1400" kern="1200" dirty="0" err="1"/>
                        <a:t>연합악대</a:t>
                      </a:r>
                      <a:r>
                        <a:rPr lang="en-US" altLang="ko-KR" sz="1400" kern="1200" dirty="0"/>
                        <a:t>)</a:t>
                      </a:r>
                      <a:endParaRPr lang="ko-KR" altLang="en-US" sz="1400" kern="1200" dirty="0">
                        <a:solidFill>
                          <a:srgbClr val="000000"/>
                        </a:solidFill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marL="11412" marR="11412" marT="11412" marB="11412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3497044"/>
                  </a:ext>
                </a:extLst>
              </a:tr>
              <a:tr h="38023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/>
                        <a:t>선수단 퇴장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marL="11412" marR="11412" marT="11412" marB="11412" anchor="ctr"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783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/>
                        <a:t>17:27</a:t>
                      </a:r>
                      <a:endParaRPr lang="ko-KR" altLang="en-US" sz="1400" dirty="0">
                        <a:solidFill>
                          <a:srgbClr val="000000"/>
                        </a:solidFill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marL="11412" marR="11412" marT="11412" marB="11412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kern="1200" dirty="0"/>
                        <a:t>행진곡</a:t>
                      </a:r>
                      <a:r>
                        <a:rPr lang="en-US" altLang="ko-KR" sz="1400" kern="1200" dirty="0"/>
                        <a:t>(</a:t>
                      </a:r>
                      <a:r>
                        <a:rPr lang="ko-KR" altLang="en-US" sz="1400" kern="1200" dirty="0" err="1"/>
                        <a:t>연합악대</a:t>
                      </a:r>
                      <a:r>
                        <a:rPr lang="en-US" altLang="ko-KR" sz="1400" kern="1200" dirty="0"/>
                        <a:t>)</a:t>
                      </a:r>
                      <a:endParaRPr lang="ko-KR" altLang="en-US" sz="1400" kern="1200" dirty="0">
                        <a:solidFill>
                          <a:srgbClr val="000000"/>
                        </a:solidFill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marL="11412" marR="11412" marT="11412" marB="11412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4187992284"/>
                  </a:ext>
                </a:extLst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29547" y="1340768"/>
            <a:ext cx="3982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b="1" dirty="0">
                <a:latin typeface="+mj-ea"/>
                <a:ea typeface="+mj-ea"/>
                <a:cs typeface="함초롬바탕" panose="02030504000101010101" pitchFamily="18" charset="-127"/>
              </a:rPr>
              <a:t>일   시</a:t>
            </a:r>
            <a:r>
              <a:rPr lang="ko-KR" altLang="en-US" dirty="0">
                <a:latin typeface="+mj-ea"/>
                <a:ea typeface="+mj-ea"/>
                <a:cs typeface="함초롬바탕" panose="02030504000101010101" pitchFamily="18" charset="-127"/>
              </a:rPr>
              <a:t> </a:t>
            </a:r>
            <a:r>
              <a:rPr lang="en-US" altLang="ko-KR" dirty="0">
                <a:latin typeface="+mj-ea"/>
                <a:ea typeface="+mj-ea"/>
                <a:cs typeface="함초롬바탕" panose="02030504000101010101" pitchFamily="18" charset="-127"/>
              </a:rPr>
              <a:t>: 2022. 10. 30.(</a:t>
            </a:r>
            <a:r>
              <a:rPr lang="ko-KR" altLang="en-US" dirty="0">
                <a:latin typeface="+mj-ea"/>
                <a:ea typeface="+mj-ea"/>
                <a:cs typeface="함초롬바탕" panose="02030504000101010101" pitchFamily="18" charset="-127"/>
              </a:rPr>
              <a:t>일</a:t>
            </a:r>
            <a:r>
              <a:rPr lang="en-US" altLang="ko-KR" dirty="0">
                <a:latin typeface="+mj-ea"/>
                <a:ea typeface="+mj-ea"/>
                <a:cs typeface="함초롬바탕" panose="02030504000101010101" pitchFamily="18" charset="-127"/>
              </a:rPr>
              <a:t>), 17:00</a:t>
            </a:r>
            <a:endParaRPr lang="ko-KR" altLang="en-US" dirty="0">
              <a:latin typeface="+mj-ea"/>
              <a:ea typeface="+mj-ea"/>
              <a:cs typeface="함초롬바탕" panose="02030504000101010101" pitchFamily="18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9547" y="1762025"/>
            <a:ext cx="3982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b="1" dirty="0">
                <a:latin typeface="+mj-ea"/>
                <a:ea typeface="+mj-ea"/>
                <a:cs typeface="함초롬바탕" panose="02030504000101010101" pitchFamily="18" charset="-127"/>
              </a:rPr>
              <a:t>장   소</a:t>
            </a:r>
            <a:r>
              <a:rPr lang="ko-KR" altLang="en-US" dirty="0">
                <a:latin typeface="+mj-ea"/>
                <a:ea typeface="+mj-ea"/>
                <a:cs typeface="함초롬바탕" panose="02030504000101010101" pitchFamily="18" charset="-127"/>
              </a:rPr>
              <a:t> </a:t>
            </a:r>
            <a:r>
              <a:rPr lang="en-US" altLang="ko-KR" dirty="0">
                <a:latin typeface="+mj-ea"/>
                <a:ea typeface="+mj-ea"/>
                <a:cs typeface="함초롬바탕" panose="02030504000101010101" pitchFamily="18" charset="-127"/>
              </a:rPr>
              <a:t>: </a:t>
            </a:r>
            <a:r>
              <a:rPr lang="ko-KR" altLang="en-US" dirty="0">
                <a:latin typeface="+mj-ea"/>
                <a:ea typeface="+mj-ea"/>
                <a:cs typeface="함초롬바탕" panose="02030504000101010101" pitchFamily="18" charset="-127"/>
              </a:rPr>
              <a:t>강창학종합경기장</a:t>
            </a:r>
          </a:p>
        </p:txBody>
      </p:sp>
      <p:grpSp>
        <p:nvGrpSpPr>
          <p:cNvPr id="14" name="그룹 13"/>
          <p:cNvGrpSpPr/>
          <p:nvPr/>
        </p:nvGrpSpPr>
        <p:grpSpPr>
          <a:xfrm>
            <a:off x="91396" y="750171"/>
            <a:ext cx="462597" cy="369054"/>
            <a:chOff x="72008" y="764704"/>
            <a:chExt cx="462597" cy="369054"/>
          </a:xfrm>
          <a:gradFill flip="none" rotWithShape="1">
            <a:gsLst>
              <a:gs pos="0">
                <a:schemeClr val="accent4">
                  <a:lumMod val="0"/>
                  <a:lumOff val="100000"/>
                </a:schemeClr>
              </a:gs>
              <a:gs pos="40000">
                <a:srgbClr val="FFFFD9"/>
              </a:gs>
              <a:gs pos="100000">
                <a:srgbClr val="F2B800"/>
              </a:gs>
            </a:gsLst>
            <a:path path="circle">
              <a:fillToRect l="50000" t="50000" r="50000" b="50000"/>
            </a:path>
            <a:tileRect/>
          </a:gradFill>
        </p:grpSpPr>
        <p:sp>
          <p:nvSpPr>
            <p:cNvPr id="15" name="Rectangle 36"/>
            <p:cNvSpPr>
              <a:spLocks noChangeArrowheads="1"/>
            </p:cNvSpPr>
            <p:nvPr/>
          </p:nvSpPr>
          <p:spPr bwMode="auto">
            <a:xfrm>
              <a:off x="72008" y="764704"/>
              <a:ext cx="462597" cy="369054"/>
            </a:xfrm>
            <a:prstGeom prst="rect">
              <a:avLst/>
            </a:prstGeom>
            <a:grpFill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ko-KR" altLang="en-US" dirty="0"/>
            </a:p>
          </p:txBody>
        </p:sp>
        <p:sp>
          <p:nvSpPr>
            <p:cNvPr id="16" name="Rectangle 37"/>
            <p:cNvSpPr>
              <a:spLocks noChangeArrowheads="1"/>
            </p:cNvSpPr>
            <p:nvPr/>
          </p:nvSpPr>
          <p:spPr bwMode="auto">
            <a:xfrm>
              <a:off x="108715" y="826143"/>
              <a:ext cx="389183" cy="246177"/>
            </a:xfrm>
            <a:prstGeom prst="rect">
              <a:avLst/>
            </a:prstGeom>
            <a:grpFill/>
          </p:spPr>
          <p:txBody>
            <a:bodyPr anchor="ctr"/>
            <a:lstStyle/>
            <a:p>
              <a:pPr algn="ctr">
                <a:defRPr/>
              </a:pPr>
              <a:r>
                <a:rPr lang="en-US" altLang="ko-KR" sz="2800" b="1" dirty="0">
                  <a:latin typeface="휴먼고딕" panose="02010504000101010101" pitchFamily="2" charset="-127"/>
                  <a:ea typeface="휴먼고딕" panose="02010504000101010101" pitchFamily="2" charset="-127"/>
                </a:rPr>
                <a:t>Ⅰ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46395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표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267345"/>
              </p:ext>
            </p:extLst>
          </p:nvPr>
        </p:nvGraphicFramePr>
        <p:xfrm>
          <a:off x="91395" y="1700808"/>
          <a:ext cx="8964489" cy="4388222"/>
        </p:xfrm>
        <a:graphic>
          <a:graphicData uri="http://schemas.openxmlformats.org/drawingml/2006/table">
            <a:tbl>
              <a:tblPr/>
              <a:tblGrid>
                <a:gridCol w="21059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5850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맑은 고딕 Semilight" panose="020B0502040204020203" pitchFamily="50" charset="-127"/>
                        </a:rPr>
                        <a:t>종 별</a:t>
                      </a:r>
                    </a:p>
                  </a:txBody>
                  <a:tcPr marL="43172" marR="43172" marT="11936" marB="11936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맑은 고딕 Semilight" panose="020B0502040204020203" pitchFamily="50" charset="-127"/>
                        </a:rPr>
                        <a:t>종 목</a:t>
                      </a:r>
                    </a:p>
                  </a:txBody>
                  <a:tcPr marL="43172" marR="43172" marT="11936" marB="1193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3527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학생부</a:t>
                      </a:r>
                      <a:endParaRPr lang="en-US" altLang="ko-KR" sz="1800" kern="0" spc="0" dirty="0">
                        <a:solidFill>
                          <a:srgbClr val="000000"/>
                        </a:solidFill>
                        <a:effectLst/>
                        <a:latin typeface="맑은 고딕 Semilight" panose="020B0502040204020203" pitchFamily="50" charset="-127"/>
                        <a:ea typeface="맑은 고딕 Semilight" panose="020B0502040204020203" pitchFamily="50" charset="-127"/>
                        <a:cs typeface="맑은 고딕 Semilight" panose="020B0502040204020203" pitchFamily="50" charset="-127"/>
                      </a:endParaRPr>
                    </a:p>
                    <a:p>
                      <a:pPr marL="0" marR="0" indent="0" algn="ctr" fontAlgn="base" latinLnBrk="0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kern="0" spc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(</a:t>
                      </a: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스포츠클럽부 포함</a:t>
                      </a:r>
                      <a:r>
                        <a:rPr lang="en-US" altLang="ko-KR" sz="1800" kern="0" spc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)</a:t>
                      </a:r>
                      <a:endParaRPr lang="ko-KR" altLang="en-US" sz="1800" kern="0" spc="0" dirty="0">
                        <a:solidFill>
                          <a:srgbClr val="000000"/>
                        </a:solidFill>
                        <a:effectLst/>
                        <a:latin typeface="맑은 고딕 Semilight" panose="020B0502040204020203" pitchFamily="50" charset="-127"/>
                        <a:ea typeface="맑은 고딕 Semilight" panose="020B0502040204020203" pitchFamily="50" charset="-127"/>
                        <a:cs typeface="맑은 고딕 Semilight" panose="020B0502040204020203" pitchFamily="50" charset="-127"/>
                      </a:endParaRPr>
                    </a:p>
                  </a:txBody>
                  <a:tcPr marL="43172" marR="43172" marT="11936" marB="11936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6350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-16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검도</a:t>
                      </a:r>
                      <a:r>
                        <a:rPr lang="en-US" altLang="ko-KR" sz="1800" kern="0" spc="-16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, </a:t>
                      </a:r>
                      <a:r>
                        <a:rPr lang="ko-KR" altLang="en-US" sz="1800" kern="0" spc="-16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근대</a:t>
                      </a:r>
                      <a:r>
                        <a:rPr lang="en-US" altLang="ko-KR" sz="1800" kern="0" spc="-16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3</a:t>
                      </a:r>
                      <a:r>
                        <a:rPr lang="ko-KR" altLang="en-US" sz="1800" kern="0" spc="-16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종</a:t>
                      </a:r>
                      <a:r>
                        <a:rPr lang="en-US" altLang="ko-KR" sz="1800" kern="0" spc="-16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, </a:t>
                      </a:r>
                      <a:r>
                        <a:rPr lang="ko-KR" altLang="en-US" sz="1800" kern="0" spc="-16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농구</a:t>
                      </a:r>
                      <a:r>
                        <a:rPr lang="en-US" altLang="ko-KR" sz="1800" kern="0" spc="-16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,  </a:t>
                      </a:r>
                      <a:r>
                        <a:rPr lang="ko-KR" altLang="en-US" sz="1800" kern="0" spc="-16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댄스스포츠</a:t>
                      </a:r>
                      <a:r>
                        <a:rPr lang="en-US" altLang="ko-KR" sz="1800" kern="0" spc="-16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, </a:t>
                      </a:r>
                      <a:r>
                        <a:rPr lang="ko-KR" altLang="en-US" sz="1800" kern="0" spc="-16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레슬링</a:t>
                      </a:r>
                      <a:r>
                        <a:rPr lang="en-US" altLang="ko-KR" sz="1800" kern="0" spc="-16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, </a:t>
                      </a:r>
                      <a:r>
                        <a:rPr lang="ko-KR" altLang="en-US" sz="1800" kern="0" spc="-160" dirty="0" err="1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롤러스포츠</a:t>
                      </a:r>
                      <a:r>
                        <a:rPr lang="en-US" altLang="ko-KR" sz="1800" kern="0" spc="-16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, </a:t>
                      </a:r>
                      <a:r>
                        <a:rPr lang="ko-KR" altLang="en-US" sz="1800" kern="0" spc="-16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바둑</a:t>
                      </a:r>
                      <a:r>
                        <a:rPr lang="en-US" altLang="ko-KR" sz="1800" kern="0" spc="-16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,</a:t>
                      </a:r>
                      <a:r>
                        <a:rPr lang="en-US" altLang="ko-KR" sz="1800" kern="0" spc="-160" baseline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 </a:t>
                      </a:r>
                      <a:r>
                        <a:rPr lang="ko-KR" altLang="en-US" sz="1800" kern="0" spc="-160" baseline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배구</a:t>
                      </a:r>
                      <a:r>
                        <a:rPr lang="en-US" altLang="ko-KR" sz="1800" kern="0" spc="-160" baseline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, </a:t>
                      </a:r>
                      <a:r>
                        <a:rPr lang="ko-KR" altLang="en-US" sz="1800" kern="0" spc="-160" baseline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배드민턴</a:t>
                      </a:r>
                      <a:r>
                        <a:rPr lang="en-US" altLang="ko-KR" sz="1800" kern="0" spc="-160" baseline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, </a:t>
                      </a:r>
                      <a:r>
                        <a:rPr lang="ko-KR" altLang="en-US" sz="1800" kern="0" spc="-160" baseline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복싱</a:t>
                      </a:r>
                      <a:r>
                        <a:rPr lang="en-US" altLang="ko-KR" sz="1800" kern="0" spc="-160" baseline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, </a:t>
                      </a:r>
                      <a:r>
                        <a:rPr lang="ko-KR" altLang="en-US" sz="1800" kern="0" spc="-160" baseline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볼링</a:t>
                      </a:r>
                      <a:r>
                        <a:rPr lang="en-US" altLang="ko-KR" sz="1800" kern="0" spc="-160" baseline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, </a:t>
                      </a:r>
                      <a:r>
                        <a:rPr lang="ko-KR" altLang="en-US" sz="1800" kern="0" spc="-160" baseline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사격</a:t>
                      </a:r>
                      <a:r>
                        <a:rPr lang="en-US" altLang="ko-KR" sz="1800" kern="0" spc="-160" baseline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, </a:t>
                      </a:r>
                      <a:r>
                        <a:rPr lang="ko-KR" altLang="en-US" sz="1800" kern="0" spc="-160" baseline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소프트테니스</a:t>
                      </a:r>
                      <a:r>
                        <a:rPr lang="en-US" altLang="ko-KR" sz="1800" kern="0" spc="-160" baseline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, </a:t>
                      </a:r>
                      <a:r>
                        <a:rPr lang="ko-KR" altLang="en-US" sz="1800" kern="0" spc="-160" baseline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수영</a:t>
                      </a:r>
                      <a:r>
                        <a:rPr lang="en-US" altLang="ko-KR" sz="1800" kern="0" spc="-160" baseline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, </a:t>
                      </a:r>
                      <a:r>
                        <a:rPr lang="ko-KR" altLang="en-US" sz="1800" kern="0" spc="-160" baseline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씨름</a:t>
                      </a:r>
                      <a:r>
                        <a:rPr lang="en-US" altLang="ko-KR" sz="1800" kern="0" spc="-160" baseline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, </a:t>
                      </a:r>
                      <a:r>
                        <a:rPr lang="ko-KR" altLang="en-US" sz="1800" kern="0" spc="-160" baseline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야구소프트볼</a:t>
                      </a:r>
                      <a:r>
                        <a:rPr lang="en-US" altLang="ko-KR" sz="1800" kern="0" spc="-160" baseline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, </a:t>
                      </a:r>
                      <a:r>
                        <a:rPr lang="ko-KR" altLang="en-US" sz="1800" kern="0" spc="-160" baseline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양궁</a:t>
                      </a:r>
                      <a:r>
                        <a:rPr lang="en-US" altLang="ko-KR" sz="1800" kern="0" spc="-160" baseline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, </a:t>
                      </a:r>
                      <a:r>
                        <a:rPr lang="ko-KR" altLang="en-US" sz="1800" kern="0" spc="-160" baseline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역도</a:t>
                      </a:r>
                      <a:r>
                        <a:rPr lang="en-US" altLang="ko-KR" sz="1800" kern="0" spc="-160" baseline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, </a:t>
                      </a:r>
                      <a:r>
                        <a:rPr lang="ko-KR" altLang="en-US" sz="1800" kern="0" spc="-160" baseline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유도</a:t>
                      </a:r>
                      <a:r>
                        <a:rPr lang="en-US" altLang="ko-KR" sz="1800" kern="0" spc="-160" baseline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, </a:t>
                      </a:r>
                      <a:r>
                        <a:rPr lang="ko-KR" altLang="en-US" sz="1800" kern="0" spc="-160" baseline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육상</a:t>
                      </a:r>
                      <a:r>
                        <a:rPr lang="en-US" altLang="ko-KR" sz="1800" kern="0" spc="-160" baseline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, </a:t>
                      </a:r>
                      <a:r>
                        <a:rPr lang="ko-KR" altLang="en-US" sz="1800" kern="0" spc="-160" baseline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자전거</a:t>
                      </a:r>
                      <a:r>
                        <a:rPr lang="en-US" altLang="ko-KR" sz="1800" kern="0" spc="-160" baseline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, </a:t>
                      </a:r>
                      <a:r>
                        <a:rPr lang="ko-KR" altLang="en-US" sz="1800" kern="0" spc="-160" baseline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줄넘기</a:t>
                      </a:r>
                      <a:r>
                        <a:rPr lang="en-US" altLang="ko-KR" sz="1800" kern="0" spc="-160" baseline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, </a:t>
                      </a:r>
                      <a:r>
                        <a:rPr lang="ko-KR" altLang="en-US" sz="1800" kern="0" spc="-160" baseline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체조</a:t>
                      </a:r>
                      <a:r>
                        <a:rPr lang="en-US" altLang="ko-KR" sz="1800" kern="0" spc="-160" baseline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, </a:t>
                      </a:r>
                      <a:r>
                        <a:rPr lang="ko-KR" altLang="en-US" sz="1800" kern="0" spc="-160" baseline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축구</a:t>
                      </a:r>
                      <a:r>
                        <a:rPr lang="en-US" altLang="ko-KR" sz="1800" kern="0" spc="-160" baseline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, </a:t>
                      </a:r>
                      <a:r>
                        <a:rPr lang="ko-KR" altLang="en-US" sz="1800" kern="0" spc="-160" baseline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탁구</a:t>
                      </a:r>
                      <a:r>
                        <a:rPr lang="en-US" altLang="ko-KR" sz="1800" kern="0" spc="-160" baseline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, </a:t>
                      </a:r>
                      <a:r>
                        <a:rPr lang="ko-KR" altLang="en-US" sz="1800" kern="0" spc="-160" baseline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태권도</a:t>
                      </a:r>
                      <a:r>
                        <a:rPr lang="en-US" altLang="ko-KR" sz="1800" kern="0" spc="-160" baseline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, </a:t>
                      </a:r>
                      <a:r>
                        <a:rPr lang="ko-KR" altLang="en-US" sz="1800" kern="0" spc="-160" baseline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핸드볼</a:t>
                      </a:r>
                      <a:endParaRPr lang="en-US" altLang="ko-KR" sz="1800" kern="0" spc="-160" baseline="0" dirty="0">
                        <a:solidFill>
                          <a:srgbClr val="000000"/>
                        </a:solidFill>
                        <a:effectLst/>
                        <a:latin typeface="맑은 고딕 Semilight" panose="020B0502040204020203" pitchFamily="50" charset="-127"/>
                        <a:ea typeface="맑은 고딕 Semilight" panose="020B0502040204020203" pitchFamily="50" charset="-127"/>
                        <a:cs typeface="맑은 고딕 Semilight" panose="020B0502040204020203" pitchFamily="50" charset="-127"/>
                      </a:endParaRPr>
                    </a:p>
                  </a:txBody>
                  <a:tcPr marL="43172" marR="43172" marT="11936" marB="1193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1072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동호인클럽부</a:t>
                      </a:r>
                    </a:p>
                  </a:txBody>
                  <a:tcPr marL="43172" marR="43172" marT="11936" marB="11936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6350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-8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검도</a:t>
                      </a:r>
                      <a:r>
                        <a:rPr lang="en-US" altLang="ko-KR" sz="1800" kern="0" spc="-8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, </a:t>
                      </a:r>
                      <a:r>
                        <a:rPr lang="ko-KR" altLang="en-US" sz="1800" kern="0" spc="-8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게이트볼</a:t>
                      </a:r>
                      <a:r>
                        <a:rPr lang="en-US" altLang="ko-KR" sz="1800" kern="0" spc="-8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, </a:t>
                      </a:r>
                      <a:r>
                        <a:rPr lang="ko-KR" altLang="en-US" sz="1800" kern="0" spc="-8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골프</a:t>
                      </a:r>
                      <a:r>
                        <a:rPr lang="en-US" altLang="ko-KR" sz="1800" kern="0" spc="-8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, </a:t>
                      </a:r>
                      <a:r>
                        <a:rPr lang="ko-KR" altLang="en-US" sz="1800" kern="0" spc="-80" dirty="0" err="1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국학기공</a:t>
                      </a:r>
                      <a:r>
                        <a:rPr lang="en-US" altLang="ko-KR" sz="1800" kern="0" spc="-8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, </a:t>
                      </a:r>
                      <a:r>
                        <a:rPr lang="ko-KR" altLang="en-US" sz="1800" kern="0" spc="-8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궁도</a:t>
                      </a:r>
                      <a:r>
                        <a:rPr lang="en-US" altLang="ko-KR" sz="1800" kern="0" spc="-8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, </a:t>
                      </a:r>
                      <a:r>
                        <a:rPr lang="ko-KR" altLang="en-US" sz="1800" kern="0" spc="-8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그라운드골프</a:t>
                      </a:r>
                      <a:r>
                        <a:rPr lang="en-US" altLang="ko-KR" sz="1800" kern="0" spc="-8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, </a:t>
                      </a:r>
                      <a:r>
                        <a:rPr lang="ko-KR" altLang="en-US" sz="1800" kern="0" spc="-8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농구</a:t>
                      </a:r>
                      <a:r>
                        <a:rPr lang="en-US" altLang="ko-KR" sz="1800" kern="0" spc="-8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, </a:t>
                      </a:r>
                      <a:r>
                        <a:rPr lang="ko-KR" altLang="en-US" sz="1800" kern="0" spc="-8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당구</a:t>
                      </a:r>
                      <a:r>
                        <a:rPr lang="en-US" altLang="ko-KR" sz="1800" kern="0" spc="-8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, </a:t>
                      </a:r>
                      <a:r>
                        <a:rPr lang="ko-KR" altLang="en-US" sz="1800" kern="0" spc="-80" dirty="0" err="1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롤러스포츠</a:t>
                      </a:r>
                      <a:r>
                        <a:rPr lang="en-US" altLang="ko-KR" sz="1800" kern="0" spc="-8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, </a:t>
                      </a:r>
                      <a:r>
                        <a:rPr lang="ko-KR" altLang="en-US" sz="1800" kern="0" spc="-8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배구</a:t>
                      </a:r>
                      <a:r>
                        <a:rPr lang="en-US" altLang="ko-KR" sz="1800" kern="0" spc="-8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, </a:t>
                      </a:r>
                      <a:r>
                        <a:rPr lang="ko-KR" altLang="en-US" sz="1800" kern="0" spc="-8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보디빌딩</a:t>
                      </a:r>
                      <a:r>
                        <a:rPr lang="en-US" altLang="ko-KR" sz="1800" kern="0" spc="-8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, </a:t>
                      </a:r>
                      <a:r>
                        <a:rPr lang="ko-KR" altLang="en-US" sz="1800" kern="0" spc="-8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복싱</a:t>
                      </a:r>
                      <a:r>
                        <a:rPr lang="en-US" altLang="ko-KR" sz="1800" kern="0" spc="-8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, </a:t>
                      </a:r>
                      <a:r>
                        <a:rPr lang="ko-KR" altLang="en-US" sz="1800" kern="0" spc="-8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산악</a:t>
                      </a:r>
                      <a:r>
                        <a:rPr lang="en-US" altLang="ko-KR" sz="1800" kern="0" spc="-8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, </a:t>
                      </a:r>
                      <a:r>
                        <a:rPr lang="ko-KR" altLang="en-US" sz="1800" kern="0" spc="-8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소프트테니스</a:t>
                      </a:r>
                      <a:r>
                        <a:rPr lang="en-US" altLang="ko-KR" sz="1800" kern="0" spc="-8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, </a:t>
                      </a:r>
                      <a:r>
                        <a:rPr lang="ko-KR" altLang="en-US" sz="1800" kern="0" spc="-8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수영</a:t>
                      </a:r>
                      <a:r>
                        <a:rPr lang="en-US" altLang="ko-KR" sz="1800" kern="0" spc="-8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, </a:t>
                      </a:r>
                      <a:r>
                        <a:rPr lang="ko-KR" altLang="en-US" sz="1800" kern="0" spc="-8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스쿼시</a:t>
                      </a:r>
                      <a:r>
                        <a:rPr lang="en-US" altLang="ko-KR" sz="1800" kern="0" spc="-8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, </a:t>
                      </a:r>
                      <a:r>
                        <a:rPr lang="ko-KR" altLang="en-US" sz="1800" kern="0" spc="-8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야구소프트볼</a:t>
                      </a:r>
                      <a:r>
                        <a:rPr lang="en-US" altLang="ko-KR" sz="1800" kern="0" spc="-8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, </a:t>
                      </a:r>
                      <a:r>
                        <a:rPr lang="ko-KR" altLang="en-US" sz="1800" kern="0" spc="-8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양궁</a:t>
                      </a:r>
                      <a:r>
                        <a:rPr lang="en-US" altLang="ko-KR" sz="1800" kern="0" spc="-8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, </a:t>
                      </a:r>
                      <a:r>
                        <a:rPr lang="ko-KR" altLang="en-US" sz="1800" kern="0" spc="-8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요트</a:t>
                      </a:r>
                      <a:r>
                        <a:rPr lang="en-US" altLang="ko-KR" sz="1800" kern="0" spc="-8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,</a:t>
                      </a:r>
                      <a:r>
                        <a:rPr lang="en-US" altLang="ko-KR" sz="1800" kern="0" spc="-80" baseline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 </a:t>
                      </a:r>
                      <a:r>
                        <a:rPr lang="ko-KR" altLang="en-US" sz="1800" kern="0" spc="-80" baseline="0" dirty="0" err="1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우슈</a:t>
                      </a:r>
                      <a:r>
                        <a:rPr lang="en-US" altLang="ko-KR" sz="1800" kern="0" spc="-80" baseline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, </a:t>
                      </a:r>
                      <a:r>
                        <a:rPr lang="ko-KR" altLang="en-US" sz="1800" kern="0" spc="-80" baseline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유도</a:t>
                      </a:r>
                      <a:r>
                        <a:rPr lang="en-US" altLang="ko-KR" sz="1800" kern="0" spc="-80" baseline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, </a:t>
                      </a:r>
                      <a:r>
                        <a:rPr lang="ko-KR" altLang="en-US" sz="1800" kern="0" spc="-80" baseline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육상</a:t>
                      </a:r>
                      <a:r>
                        <a:rPr lang="en-US" altLang="ko-KR" sz="1800" kern="0" spc="-80" baseline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, </a:t>
                      </a:r>
                      <a:r>
                        <a:rPr lang="ko-KR" altLang="en-US" sz="1800" kern="0" spc="-80" baseline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자전거</a:t>
                      </a:r>
                      <a:r>
                        <a:rPr lang="en-US" altLang="ko-KR" sz="1800" kern="0" spc="-80" baseline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, </a:t>
                      </a:r>
                      <a:r>
                        <a:rPr lang="ko-KR" altLang="en-US" sz="1800" kern="0" spc="-80" baseline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족구</a:t>
                      </a:r>
                      <a:r>
                        <a:rPr lang="en-US" altLang="ko-KR" sz="1800" kern="0" spc="-80" baseline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, </a:t>
                      </a:r>
                      <a:r>
                        <a:rPr lang="ko-KR" altLang="en-US" sz="1800" kern="0" spc="-80" baseline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철인</a:t>
                      </a:r>
                      <a:r>
                        <a:rPr lang="en-US" altLang="ko-KR" sz="1800" kern="0" spc="-80" baseline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3</a:t>
                      </a:r>
                      <a:r>
                        <a:rPr lang="ko-KR" altLang="en-US" sz="1800" kern="0" spc="-80" baseline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종</a:t>
                      </a:r>
                      <a:r>
                        <a:rPr lang="en-US" altLang="ko-KR" sz="1800" kern="0" spc="-80" baseline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, </a:t>
                      </a:r>
                      <a:r>
                        <a:rPr lang="ko-KR" altLang="en-US" sz="1800" kern="0" spc="-80" baseline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체조</a:t>
                      </a:r>
                      <a:r>
                        <a:rPr lang="en-US" altLang="ko-KR" sz="1800" kern="0" spc="-80" baseline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, </a:t>
                      </a:r>
                      <a:r>
                        <a:rPr lang="ko-KR" altLang="en-US" sz="1800" kern="0" spc="-80" baseline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축구</a:t>
                      </a:r>
                      <a:r>
                        <a:rPr lang="en-US" altLang="ko-KR" sz="1800" kern="0" spc="-80" baseline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, </a:t>
                      </a:r>
                      <a:r>
                        <a:rPr lang="ko-KR" altLang="en-US" sz="1800" kern="0" spc="-80" baseline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탁구</a:t>
                      </a:r>
                      <a:r>
                        <a:rPr lang="en-US" altLang="ko-KR" sz="1800" kern="0" spc="-80" baseline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, </a:t>
                      </a:r>
                      <a:r>
                        <a:rPr lang="ko-KR" altLang="en-US" sz="1800" kern="0" spc="-80" baseline="0" dirty="0" err="1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파크골프</a:t>
                      </a:r>
                      <a:r>
                        <a:rPr lang="en-US" altLang="ko-KR" sz="1800" kern="0" spc="-80" baseline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, </a:t>
                      </a:r>
                      <a:r>
                        <a:rPr lang="ko-KR" altLang="en-US" sz="1800" kern="0" spc="-80" baseline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패러글라이딩</a:t>
                      </a:r>
                      <a:r>
                        <a:rPr lang="en-US" altLang="ko-KR" sz="1800" kern="0" spc="-80" baseline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, </a:t>
                      </a:r>
                      <a:r>
                        <a:rPr lang="ko-KR" altLang="en-US" sz="1800" kern="0" spc="-80" baseline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핸드볼</a:t>
                      </a:r>
                      <a:endParaRPr lang="ko-KR" altLang="en-US" sz="1800" kern="0" spc="-80" dirty="0">
                        <a:solidFill>
                          <a:srgbClr val="000000"/>
                        </a:solidFill>
                        <a:effectLst/>
                        <a:latin typeface="맑은 고딕 Semilight" panose="020B0502040204020203" pitchFamily="50" charset="-127"/>
                        <a:ea typeface="맑은 고딕 Semilight" panose="020B0502040204020203" pitchFamily="50" charset="-127"/>
                        <a:cs typeface="맑은 고딕 Semilight" panose="020B0502040204020203" pitchFamily="50" charset="-127"/>
                      </a:endParaRPr>
                    </a:p>
                  </a:txBody>
                  <a:tcPr marL="43172" marR="43172" marT="11936" marB="1193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6811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 err="1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장애인부</a:t>
                      </a:r>
                      <a:endParaRPr lang="ko-KR" altLang="en-US" sz="1800" kern="0" spc="0" dirty="0">
                        <a:solidFill>
                          <a:srgbClr val="000000"/>
                        </a:solidFill>
                        <a:effectLst/>
                        <a:latin typeface="맑은 고딕 Semilight" panose="020B0502040204020203" pitchFamily="50" charset="-127"/>
                        <a:ea typeface="맑은 고딕 Semilight" panose="020B0502040204020203" pitchFamily="50" charset="-127"/>
                        <a:cs typeface="맑은 고딕 Semilight" panose="020B0502040204020203" pitchFamily="50" charset="-127"/>
                      </a:endParaRPr>
                    </a:p>
                  </a:txBody>
                  <a:tcPr marL="43172" marR="43172" marT="11936" marB="11936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-4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게이트볼</a:t>
                      </a:r>
                      <a:r>
                        <a:rPr lang="en-US" altLang="ko-KR" sz="1800" kern="0" spc="-4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, </a:t>
                      </a:r>
                      <a:r>
                        <a:rPr lang="ko-KR" altLang="en-US" sz="1800" kern="0" spc="-4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농구</a:t>
                      </a:r>
                      <a:r>
                        <a:rPr lang="en-US" altLang="ko-KR" sz="1800" kern="0" spc="-4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, </a:t>
                      </a:r>
                      <a:r>
                        <a:rPr lang="ko-KR" altLang="en-US" sz="1800" kern="0" spc="-4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당구</a:t>
                      </a:r>
                      <a:r>
                        <a:rPr lang="en-US" altLang="ko-KR" sz="1800" kern="0" spc="-4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, </a:t>
                      </a:r>
                      <a:r>
                        <a:rPr lang="ko-KR" altLang="en-US" sz="1800" kern="0" spc="-40" dirty="0" err="1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론볼</a:t>
                      </a:r>
                      <a:r>
                        <a:rPr lang="en-US" altLang="ko-KR" sz="1800" kern="0" spc="-4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,</a:t>
                      </a:r>
                      <a:r>
                        <a:rPr lang="ko-KR" altLang="en-US" sz="1800" kern="0" spc="-40" baseline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 민속경기</a:t>
                      </a:r>
                      <a:r>
                        <a:rPr lang="en-US" altLang="ko-KR" sz="1800" kern="0" spc="-40" baseline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, </a:t>
                      </a:r>
                      <a:r>
                        <a:rPr lang="ko-KR" altLang="en-US" sz="1800" kern="0" spc="-40" baseline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바둑</a:t>
                      </a:r>
                      <a:r>
                        <a:rPr lang="en-US" altLang="ko-KR" sz="1800" kern="0" spc="-40" baseline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, </a:t>
                      </a:r>
                      <a:r>
                        <a:rPr lang="ko-KR" altLang="en-US" sz="1800" kern="0" spc="-40" baseline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배드민턴</a:t>
                      </a:r>
                      <a:r>
                        <a:rPr lang="en-US" altLang="ko-KR" sz="1800" kern="0" spc="-40" baseline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, </a:t>
                      </a:r>
                      <a:r>
                        <a:rPr lang="ko-KR" altLang="en-US" sz="1800" kern="0" spc="-40" baseline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볼링</a:t>
                      </a:r>
                      <a:r>
                        <a:rPr lang="en-US" altLang="ko-KR" sz="1800" kern="0" spc="-40" baseline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, </a:t>
                      </a:r>
                      <a:r>
                        <a:rPr lang="ko-KR" altLang="en-US" sz="1800" kern="0" spc="-40" baseline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수영</a:t>
                      </a:r>
                      <a:r>
                        <a:rPr lang="en-US" altLang="ko-KR" sz="1800" kern="0" spc="-40" baseline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, </a:t>
                      </a:r>
                      <a:r>
                        <a:rPr lang="ko-KR" altLang="en-US" sz="1800" kern="0" spc="-40" baseline="0" dirty="0" err="1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실내조정</a:t>
                      </a:r>
                      <a:r>
                        <a:rPr lang="en-US" altLang="ko-KR" sz="1800" kern="0" spc="-40" baseline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, </a:t>
                      </a:r>
                      <a:r>
                        <a:rPr lang="ko-KR" altLang="en-US" sz="1800" kern="0" spc="-40" baseline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육상</a:t>
                      </a:r>
                      <a:r>
                        <a:rPr lang="en-US" altLang="ko-KR" sz="1800" kern="0" spc="-40" baseline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, </a:t>
                      </a:r>
                      <a:r>
                        <a:rPr lang="ko-KR" altLang="en-US" sz="1800" kern="0" spc="-40" baseline="0" dirty="0" err="1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좌식배구</a:t>
                      </a:r>
                      <a:r>
                        <a:rPr lang="en-US" altLang="ko-KR" sz="1800" kern="0" spc="-40" baseline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, </a:t>
                      </a:r>
                      <a:r>
                        <a:rPr lang="ko-KR" altLang="en-US" sz="1800" kern="0" spc="-40" baseline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탁구</a:t>
                      </a:r>
                      <a:r>
                        <a:rPr lang="en-US" altLang="ko-KR" sz="1800" kern="0" spc="-40" baseline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, </a:t>
                      </a:r>
                      <a:r>
                        <a:rPr lang="ko-KR" altLang="en-US" sz="1800" kern="0" spc="-40" baseline="0" dirty="0" err="1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파크골프</a:t>
                      </a:r>
                      <a:endParaRPr lang="ko-KR" altLang="en-US" sz="1800" kern="0" spc="-40" dirty="0">
                        <a:solidFill>
                          <a:srgbClr val="000000"/>
                        </a:solidFill>
                        <a:effectLst/>
                        <a:latin typeface="맑은 고딕 Semilight" panose="020B0502040204020203" pitchFamily="50" charset="-127"/>
                        <a:ea typeface="맑은 고딕 Semilight" panose="020B0502040204020203" pitchFamily="50" charset="-127"/>
                        <a:cs typeface="맑은 고딕 Semilight" panose="020B0502040204020203" pitchFamily="50" charset="-127"/>
                      </a:endParaRPr>
                    </a:p>
                  </a:txBody>
                  <a:tcPr marL="43172" marR="43172" marT="11936" marB="1193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680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읍</a:t>
                      </a:r>
                      <a:r>
                        <a:rPr lang="en-US" altLang="ko-KR" sz="1800" kern="0" spc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·</a:t>
                      </a: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면</a:t>
                      </a:r>
                      <a:r>
                        <a:rPr lang="en-US" altLang="ko-KR" sz="1800" kern="0" spc="0" baseline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·</a:t>
                      </a:r>
                      <a:r>
                        <a:rPr lang="ko-KR" altLang="en-US" sz="1800" kern="0" spc="0" baseline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동 대항</a:t>
                      </a:r>
                      <a:endParaRPr lang="ko-KR" altLang="en-US" sz="1800" kern="0" spc="0" dirty="0">
                        <a:solidFill>
                          <a:srgbClr val="000000"/>
                        </a:solidFill>
                        <a:effectLst/>
                        <a:latin typeface="맑은 고딕 Semilight" panose="020B0502040204020203" pitchFamily="50" charset="-127"/>
                        <a:ea typeface="맑은 고딕 Semilight" panose="020B0502040204020203" pitchFamily="50" charset="-127"/>
                        <a:cs typeface="맑은 고딕 Semilight" panose="020B0502040204020203" pitchFamily="50" charset="-127"/>
                      </a:endParaRPr>
                    </a:p>
                  </a:txBody>
                  <a:tcPr marL="43172" marR="43172" marT="11936" marB="11936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배구</a:t>
                      </a:r>
                      <a:r>
                        <a:rPr lang="en-US" altLang="ko-KR" sz="1800" kern="0" spc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, </a:t>
                      </a: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배드민턴</a:t>
                      </a:r>
                      <a:r>
                        <a:rPr lang="en-US" altLang="ko-KR" sz="1800" kern="0" spc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, </a:t>
                      </a: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볼링</a:t>
                      </a:r>
                      <a:r>
                        <a:rPr lang="en-US" altLang="ko-KR" sz="1800" kern="0" spc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, </a:t>
                      </a: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수영</a:t>
                      </a:r>
                      <a:r>
                        <a:rPr lang="en-US" altLang="ko-KR" sz="1800" kern="0" spc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, </a:t>
                      </a: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씨름</a:t>
                      </a:r>
                      <a:r>
                        <a:rPr lang="en-US" altLang="ko-KR" sz="1800" kern="0" spc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, </a:t>
                      </a: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야구소프트볼</a:t>
                      </a:r>
                      <a:r>
                        <a:rPr lang="en-US" altLang="ko-KR" sz="1800" kern="0" spc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, </a:t>
                      </a: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육상</a:t>
                      </a:r>
                      <a:r>
                        <a:rPr lang="en-US" altLang="ko-KR" sz="1800" kern="0" spc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, </a:t>
                      </a: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축구</a:t>
                      </a:r>
                      <a:r>
                        <a:rPr lang="en-US" altLang="ko-KR" sz="1800" kern="0" spc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, </a:t>
                      </a: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 Semilight" panose="020B0502040204020203" pitchFamily="50" charset="-127"/>
                          <a:ea typeface="맑은 고딕 Semilight" panose="020B0502040204020203" pitchFamily="50" charset="-127"/>
                          <a:cs typeface="맑은 고딕 Semilight" panose="020B0502040204020203" pitchFamily="50" charset="-127"/>
                        </a:rPr>
                        <a:t>탁구</a:t>
                      </a:r>
                    </a:p>
                  </a:txBody>
                  <a:tcPr marL="43172" marR="43172" marT="11936" marB="1193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pic>
        <p:nvPicPr>
          <p:cNvPr id="11" name="_x192544696" descr="EMB0000b634009f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37" t="3615" r="2265" b="8886"/>
          <a:stretch/>
        </p:blipFill>
        <p:spPr bwMode="auto">
          <a:xfrm>
            <a:off x="0" y="0"/>
            <a:ext cx="1476672" cy="638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직사각형 11"/>
          <p:cNvSpPr/>
          <p:nvPr/>
        </p:nvSpPr>
        <p:spPr>
          <a:xfrm>
            <a:off x="0" y="672644"/>
            <a:ext cx="9147281" cy="524108"/>
          </a:xfrm>
          <a:prstGeom prst="rect">
            <a:avLst/>
          </a:prstGeom>
          <a:solidFill>
            <a:srgbClr val="FFC000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 smtId="4294967295"/>
            </a:defPPr>
            <a:lvl1pPr marL="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1pPr>
            <a:lvl2pPr marL="45720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2pPr>
            <a:lvl3pPr marL="91440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3pPr>
            <a:lvl4pPr marL="137160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4pPr>
            <a:lvl5pPr marL="182880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8pPr>
          </a:lstStyle>
          <a:p>
            <a:pPr algn="ctr"/>
            <a:endParaRPr lang="ko-KR" altLang="en-US" dirty="0"/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845" y="742905"/>
            <a:ext cx="8431039" cy="369054"/>
          </a:xfrm>
          <a:prstGeom prst="rect">
            <a:avLst/>
          </a:prstGeom>
          <a:ln w="19050">
            <a:gradFill flip="none" rotWithShape="1">
              <a:gsLst>
                <a:gs pos="0">
                  <a:schemeClr val="accent4">
                    <a:lumMod val="0"/>
                    <a:lumOff val="100000"/>
                  </a:schemeClr>
                </a:gs>
                <a:gs pos="72000">
                  <a:srgbClr val="FFEAAB"/>
                </a:gs>
                <a:gs pos="42000">
                  <a:schemeClr val="accent4">
                    <a:lumMod val="0"/>
                    <a:lumOff val="100000"/>
                  </a:schemeClr>
                </a:gs>
                <a:gs pos="100000">
                  <a:schemeClr val="accent4">
                    <a:lumMod val="100000"/>
                  </a:schemeClr>
                </a:gs>
              </a:gsLst>
              <a:lin ang="10800000" scaled="1"/>
              <a:tileRect/>
            </a:gra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anchor="ctr" anchorCtr="0"/>
          <a:lstStyle/>
          <a:p>
            <a:pPr>
              <a:lnSpc>
                <a:spcPct val="110000"/>
              </a:lnSpc>
              <a:defRPr/>
            </a:pPr>
            <a:r>
              <a:rPr lang="ko-KR" altLang="en-US" sz="2000" b="1" dirty="0">
                <a:solidFill>
                  <a:srgbClr val="003366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경 기 종 목</a:t>
            </a:r>
            <a:endParaRPr lang="en-US" altLang="ko-KR" sz="2000" b="1" dirty="0">
              <a:solidFill>
                <a:srgbClr val="0000F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pSp>
        <p:nvGrpSpPr>
          <p:cNvPr id="16" name="그룹 15"/>
          <p:cNvGrpSpPr/>
          <p:nvPr/>
        </p:nvGrpSpPr>
        <p:grpSpPr>
          <a:xfrm>
            <a:off x="91396" y="750171"/>
            <a:ext cx="462597" cy="369054"/>
            <a:chOff x="72008" y="764704"/>
            <a:chExt cx="462597" cy="369054"/>
          </a:xfrm>
          <a:gradFill flip="none" rotWithShape="1">
            <a:gsLst>
              <a:gs pos="0">
                <a:schemeClr val="accent4">
                  <a:lumMod val="0"/>
                  <a:lumOff val="100000"/>
                </a:schemeClr>
              </a:gs>
              <a:gs pos="40000">
                <a:srgbClr val="FFFFD9"/>
              </a:gs>
              <a:gs pos="100000">
                <a:srgbClr val="F2B800"/>
              </a:gs>
            </a:gsLst>
            <a:path path="circle">
              <a:fillToRect l="50000" t="50000" r="50000" b="50000"/>
            </a:path>
            <a:tileRect/>
          </a:gradFill>
        </p:grpSpPr>
        <p:sp>
          <p:nvSpPr>
            <p:cNvPr id="17" name="Rectangle 36"/>
            <p:cNvSpPr>
              <a:spLocks noChangeArrowheads="1"/>
            </p:cNvSpPr>
            <p:nvPr/>
          </p:nvSpPr>
          <p:spPr bwMode="auto">
            <a:xfrm>
              <a:off x="72008" y="764704"/>
              <a:ext cx="462597" cy="369054"/>
            </a:xfrm>
            <a:prstGeom prst="rect">
              <a:avLst/>
            </a:prstGeom>
            <a:grpFill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ko-KR" altLang="en-US" dirty="0"/>
            </a:p>
          </p:txBody>
        </p:sp>
        <p:sp>
          <p:nvSpPr>
            <p:cNvPr id="18" name="Rectangle 37"/>
            <p:cNvSpPr>
              <a:spLocks noChangeArrowheads="1"/>
            </p:cNvSpPr>
            <p:nvPr/>
          </p:nvSpPr>
          <p:spPr bwMode="auto">
            <a:xfrm>
              <a:off x="108715" y="826143"/>
              <a:ext cx="389183" cy="246177"/>
            </a:xfrm>
            <a:prstGeom prst="rect">
              <a:avLst/>
            </a:prstGeom>
            <a:grpFill/>
          </p:spPr>
          <p:txBody>
            <a:bodyPr anchor="ctr"/>
            <a:lstStyle/>
            <a:p>
              <a:pPr algn="ctr">
                <a:defRPr/>
              </a:pPr>
              <a:r>
                <a:rPr lang="en-US" altLang="ko-KR" sz="2800" b="1" dirty="0">
                  <a:latin typeface="휴먼고딕" panose="02010504000101010101" pitchFamily="2" charset="-127"/>
                  <a:ea typeface="휴먼고딕" panose="02010504000101010101" pitchFamily="2" charset="-127"/>
                </a:rPr>
                <a:t>Ⅰ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82764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23528" y="1340768"/>
            <a:ext cx="3960440" cy="40011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sz="20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뉴스포츠</a:t>
            </a:r>
            <a:r>
              <a:rPr lang="en-US" altLang="ko-KR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종목</a:t>
            </a:r>
            <a:r>
              <a:rPr lang="en-US" altLang="ko-KR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경기 운영</a:t>
            </a:r>
          </a:p>
        </p:txBody>
      </p:sp>
      <p:graphicFrame>
        <p:nvGraphicFramePr>
          <p:cNvPr id="11" name="표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4318269"/>
              </p:ext>
            </p:extLst>
          </p:nvPr>
        </p:nvGraphicFramePr>
        <p:xfrm>
          <a:off x="322694" y="1740878"/>
          <a:ext cx="8568953" cy="1949775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10253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309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7040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1416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2806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899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>
                          <a:effectLst/>
                        </a:rPr>
                        <a:t>종 목</a:t>
                      </a:r>
                      <a:endParaRPr lang="ko-KR" altLang="en-US" sz="1600" b="1" dirty="0">
                        <a:solidFill>
                          <a:srgbClr val="000000"/>
                        </a:solidFill>
                        <a:effectLst/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marL="15472" marR="15472" marT="15472" marB="15472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>
                          <a:effectLst/>
                        </a:rPr>
                        <a:t>경 기 장</a:t>
                      </a:r>
                      <a:endParaRPr lang="ko-KR" altLang="en-US" sz="1600" b="1" dirty="0">
                        <a:solidFill>
                          <a:srgbClr val="000000"/>
                        </a:solidFill>
                        <a:effectLst/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marL="15472" marR="15472" marT="15472" marB="15472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dirty="0">
                          <a:effectLst/>
                        </a:rPr>
                        <a:t>10/29(</a:t>
                      </a:r>
                      <a:r>
                        <a:rPr lang="ko-KR" altLang="en-US" sz="1600" b="1" dirty="0">
                          <a:effectLst/>
                        </a:rPr>
                        <a:t>토</a:t>
                      </a:r>
                      <a:r>
                        <a:rPr lang="en-US" altLang="ko-KR" sz="1600" b="1" dirty="0">
                          <a:effectLst/>
                        </a:rPr>
                        <a:t>)</a:t>
                      </a:r>
                      <a:endParaRPr lang="ko-KR" altLang="en-US" sz="1600" b="1" dirty="0">
                        <a:solidFill>
                          <a:srgbClr val="000000"/>
                        </a:solidFill>
                        <a:effectLst/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marL="15472" marR="15472" marT="15472" marB="15472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dirty="0">
                          <a:effectLst/>
                        </a:rPr>
                        <a:t>10/30(</a:t>
                      </a:r>
                      <a:r>
                        <a:rPr lang="ko-KR" altLang="en-US" sz="1600" b="1" dirty="0">
                          <a:effectLst/>
                        </a:rPr>
                        <a:t>일</a:t>
                      </a:r>
                      <a:r>
                        <a:rPr lang="en-US" altLang="ko-KR" sz="1600" b="1" dirty="0">
                          <a:effectLst/>
                        </a:rPr>
                        <a:t>)</a:t>
                      </a:r>
                      <a:endParaRPr lang="ko-KR" altLang="en-US" sz="1600" b="1" dirty="0">
                        <a:solidFill>
                          <a:srgbClr val="000000"/>
                        </a:solidFill>
                        <a:effectLst/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marL="15472" marR="15472" marT="15472" marB="15472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>
                          <a:effectLst/>
                        </a:rPr>
                        <a:t>비 고</a:t>
                      </a:r>
                      <a:endParaRPr lang="ko-KR" altLang="en-US" sz="1600" b="1" dirty="0">
                        <a:solidFill>
                          <a:srgbClr val="000000"/>
                        </a:solidFill>
                        <a:effectLst/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marL="15472" marR="15472" marT="15472" marB="15472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99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/>
                        <a:t>티볼</a:t>
                      </a:r>
                      <a:endParaRPr lang="ko-KR" altLang="en-US" sz="1600" dirty="0">
                        <a:solidFill>
                          <a:srgbClr val="000000"/>
                        </a:solidFill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marL="15472" marR="15472" marT="15472" marB="15472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 err="1"/>
                        <a:t>서귀포중</a:t>
                      </a:r>
                      <a:r>
                        <a:rPr lang="ko-KR" altLang="en-US" sz="1600" dirty="0"/>
                        <a:t> 운동장</a:t>
                      </a:r>
                      <a:endParaRPr lang="ko-KR" altLang="en-US" sz="1600" dirty="0">
                        <a:solidFill>
                          <a:srgbClr val="000000"/>
                        </a:solidFill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marL="15472" marR="15472" marT="15472" marB="15472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rgbClr val="000000"/>
                        </a:solidFill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marL="15472" marR="15472" marT="15472" marB="15472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10:00 ~ 18:00</a:t>
                      </a:r>
                      <a:endParaRPr lang="en-US" sz="1600" dirty="0">
                        <a:solidFill>
                          <a:srgbClr val="000000"/>
                        </a:solidFill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marL="15472" marR="15472" marT="15472" marB="15472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dirty="0">
                        <a:solidFill>
                          <a:srgbClr val="000000"/>
                        </a:solidFill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marL="15472" marR="15472" marT="15472" marB="15472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99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/>
                        <a:t>넷볼</a:t>
                      </a:r>
                      <a:endParaRPr lang="ko-KR" altLang="en-US" sz="1600" dirty="0">
                        <a:solidFill>
                          <a:srgbClr val="000000"/>
                        </a:solidFill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marL="15472" marR="15472" marT="15472" marB="15472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/>
                        <a:t>삼성여고 체육관</a:t>
                      </a:r>
                      <a:endParaRPr lang="ko-KR" altLang="en-US" sz="1600" dirty="0">
                        <a:solidFill>
                          <a:srgbClr val="000000"/>
                        </a:solidFill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marL="15472" marR="15472" marT="15472" marB="15472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10:00 ~ 18:00</a:t>
                      </a:r>
                      <a:endParaRPr lang="en-US" sz="1600" dirty="0">
                        <a:solidFill>
                          <a:srgbClr val="000000"/>
                        </a:solidFill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marL="15472" marR="15472" marT="15472" marB="15472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dirty="0">
                        <a:solidFill>
                          <a:srgbClr val="000000"/>
                        </a:solidFill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marL="15472" marR="15472" marT="15472" marB="15472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dirty="0">
                        <a:solidFill>
                          <a:srgbClr val="000000"/>
                        </a:solidFill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marL="15472" marR="15472" marT="15472" marB="15472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99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/>
                        <a:t>풋살</a:t>
                      </a:r>
                      <a:endParaRPr lang="ko-KR" altLang="en-US" sz="1600" dirty="0">
                        <a:solidFill>
                          <a:srgbClr val="000000"/>
                        </a:solidFill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marL="15472" marR="15472" marT="15472" marB="15472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 err="1"/>
                        <a:t>남주고</a:t>
                      </a:r>
                      <a:r>
                        <a:rPr lang="ko-KR" altLang="en-US" sz="1600" dirty="0"/>
                        <a:t> 운동장</a:t>
                      </a:r>
                      <a:endParaRPr lang="ko-KR" altLang="en-US" sz="1600" dirty="0">
                        <a:solidFill>
                          <a:srgbClr val="000000"/>
                        </a:solidFill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marL="15472" marR="15472" marT="15472" marB="15472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10:00 ~ 18:00</a:t>
                      </a:r>
                      <a:endParaRPr lang="en-US" sz="1600" dirty="0">
                        <a:solidFill>
                          <a:srgbClr val="000000"/>
                        </a:solidFill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marL="15472" marR="15472" marT="15472" marB="15472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dirty="0">
                        <a:solidFill>
                          <a:srgbClr val="000000"/>
                        </a:solidFill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marL="15472" marR="15472" marT="15472" marB="15472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dirty="0">
                        <a:solidFill>
                          <a:srgbClr val="000000"/>
                        </a:solidFill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marL="15472" marR="15472" marT="15472" marB="15472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99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/>
                        <a:t>플로어볼</a:t>
                      </a:r>
                      <a:endParaRPr lang="ko-KR" altLang="en-US" sz="1600" dirty="0">
                        <a:solidFill>
                          <a:srgbClr val="000000"/>
                        </a:solidFill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marL="15472" marR="15472" marT="15472" marB="15472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/>
                        <a:t>서귀포중 체육관</a:t>
                      </a:r>
                      <a:endParaRPr lang="ko-KR" altLang="en-US" sz="1600" dirty="0">
                        <a:solidFill>
                          <a:srgbClr val="000000"/>
                        </a:solidFill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marL="15472" marR="15472" marT="15472" marB="15472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rgbClr val="000000"/>
                        </a:solidFill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marL="15472" marR="15472" marT="15472" marB="15472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10:00 ~ 18:00</a:t>
                      </a:r>
                      <a:endParaRPr lang="en-US" sz="1600" dirty="0">
                        <a:solidFill>
                          <a:srgbClr val="000000"/>
                        </a:solidFill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marL="15472" marR="15472" marT="15472" marB="15472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dirty="0">
                        <a:solidFill>
                          <a:srgbClr val="000000"/>
                        </a:solidFill>
                        <a:latin typeface="함초롬돋움" panose="020B0504000101010101" pitchFamily="50" charset="-127"/>
                        <a:ea typeface="함초롬돋움" panose="020B0504000101010101" pitchFamily="50" charset="-127"/>
                        <a:cs typeface="함초롬돋움" panose="020B0504000101010101" pitchFamily="50" charset="-127"/>
                      </a:endParaRPr>
                    </a:p>
                  </a:txBody>
                  <a:tcPr marL="15472" marR="15472" marT="15472" marB="15472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15" name="_x192544696" descr="EMB0000b634009f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37" t="3615" r="2265" b="8886"/>
          <a:stretch/>
        </p:blipFill>
        <p:spPr bwMode="auto">
          <a:xfrm>
            <a:off x="0" y="0"/>
            <a:ext cx="1476672" cy="638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직사각형 12"/>
          <p:cNvSpPr/>
          <p:nvPr/>
        </p:nvSpPr>
        <p:spPr>
          <a:xfrm>
            <a:off x="0" y="672644"/>
            <a:ext cx="9147281" cy="524108"/>
          </a:xfrm>
          <a:prstGeom prst="rect">
            <a:avLst/>
          </a:prstGeom>
          <a:solidFill>
            <a:srgbClr val="FFC000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 smtId="4294967295"/>
            </a:defPPr>
            <a:lvl1pPr marL="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1pPr>
            <a:lvl2pPr marL="45720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2pPr>
            <a:lvl3pPr marL="91440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3pPr>
            <a:lvl4pPr marL="137160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4pPr>
            <a:lvl5pPr marL="1828800" algn="l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700" kern="1200" smtId="4294967295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8pPr>
          </a:lstStyle>
          <a:p>
            <a:pPr algn="ctr"/>
            <a:endParaRPr lang="ko-KR" altLang="en-US" dirty="0"/>
          </a:p>
        </p:txBody>
      </p:sp>
      <p:sp>
        <p:nvSpPr>
          <p:cNvPr id="16" name="Rectangle 3"/>
          <p:cNvSpPr>
            <a:spLocks noChangeArrowheads="1"/>
          </p:cNvSpPr>
          <p:nvPr/>
        </p:nvSpPr>
        <p:spPr bwMode="auto">
          <a:xfrm>
            <a:off x="624845" y="742905"/>
            <a:ext cx="8431039" cy="369054"/>
          </a:xfrm>
          <a:prstGeom prst="rect">
            <a:avLst/>
          </a:prstGeom>
          <a:ln w="19050">
            <a:gradFill flip="none" rotWithShape="1">
              <a:gsLst>
                <a:gs pos="0">
                  <a:schemeClr val="accent4">
                    <a:lumMod val="0"/>
                    <a:lumOff val="100000"/>
                  </a:schemeClr>
                </a:gs>
                <a:gs pos="72000">
                  <a:srgbClr val="FFEAAB"/>
                </a:gs>
                <a:gs pos="42000">
                  <a:schemeClr val="accent4">
                    <a:lumMod val="0"/>
                    <a:lumOff val="100000"/>
                  </a:schemeClr>
                </a:gs>
                <a:gs pos="100000">
                  <a:schemeClr val="accent4">
                    <a:lumMod val="100000"/>
                  </a:schemeClr>
                </a:gs>
              </a:gsLst>
              <a:lin ang="10800000" scaled="1"/>
              <a:tileRect/>
            </a:gra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anchor="ctr" anchorCtr="0"/>
          <a:lstStyle/>
          <a:p>
            <a:pPr>
              <a:lnSpc>
                <a:spcPct val="110000"/>
              </a:lnSpc>
              <a:defRPr/>
            </a:pPr>
            <a:r>
              <a:rPr lang="ko-KR" altLang="en-US" sz="2000" b="1" dirty="0">
                <a:solidFill>
                  <a:srgbClr val="003366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경 기 종 목</a:t>
            </a:r>
            <a:endParaRPr lang="en-US" altLang="ko-KR" sz="2000" b="1" dirty="0">
              <a:solidFill>
                <a:srgbClr val="0000F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pSp>
        <p:nvGrpSpPr>
          <p:cNvPr id="17" name="그룹 16"/>
          <p:cNvGrpSpPr/>
          <p:nvPr/>
        </p:nvGrpSpPr>
        <p:grpSpPr>
          <a:xfrm>
            <a:off x="91396" y="750171"/>
            <a:ext cx="462597" cy="369054"/>
            <a:chOff x="72008" y="764704"/>
            <a:chExt cx="462597" cy="369054"/>
          </a:xfrm>
          <a:gradFill flip="none" rotWithShape="1">
            <a:gsLst>
              <a:gs pos="0">
                <a:schemeClr val="accent4">
                  <a:lumMod val="0"/>
                  <a:lumOff val="100000"/>
                </a:schemeClr>
              </a:gs>
              <a:gs pos="40000">
                <a:srgbClr val="FFFFD9"/>
              </a:gs>
              <a:gs pos="100000">
                <a:srgbClr val="F2B800"/>
              </a:gs>
            </a:gsLst>
            <a:path path="circle">
              <a:fillToRect l="50000" t="50000" r="50000" b="50000"/>
            </a:path>
            <a:tileRect/>
          </a:gradFill>
        </p:grpSpPr>
        <p:sp>
          <p:nvSpPr>
            <p:cNvPr id="18" name="Rectangle 36"/>
            <p:cNvSpPr>
              <a:spLocks noChangeArrowheads="1"/>
            </p:cNvSpPr>
            <p:nvPr/>
          </p:nvSpPr>
          <p:spPr bwMode="auto">
            <a:xfrm>
              <a:off x="72008" y="764704"/>
              <a:ext cx="462597" cy="369054"/>
            </a:xfrm>
            <a:prstGeom prst="rect">
              <a:avLst/>
            </a:prstGeom>
            <a:grpFill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ko-KR" altLang="en-US" dirty="0"/>
            </a:p>
          </p:txBody>
        </p:sp>
        <p:sp>
          <p:nvSpPr>
            <p:cNvPr id="19" name="Rectangle 37"/>
            <p:cNvSpPr>
              <a:spLocks noChangeArrowheads="1"/>
            </p:cNvSpPr>
            <p:nvPr/>
          </p:nvSpPr>
          <p:spPr bwMode="auto">
            <a:xfrm>
              <a:off x="108715" y="826143"/>
              <a:ext cx="389183" cy="246177"/>
            </a:xfrm>
            <a:prstGeom prst="rect">
              <a:avLst/>
            </a:prstGeom>
            <a:grpFill/>
          </p:spPr>
          <p:txBody>
            <a:bodyPr anchor="ctr"/>
            <a:lstStyle/>
            <a:p>
              <a:pPr algn="ctr">
                <a:defRPr/>
              </a:pPr>
              <a:r>
                <a:rPr lang="en-US" altLang="ko-KR" sz="2800" b="1" dirty="0">
                  <a:latin typeface="휴먼고딕" panose="02010504000101010101" pitchFamily="2" charset="-127"/>
                  <a:ea typeface="휴먼고딕" panose="02010504000101010101" pitchFamily="2" charset="-127"/>
                </a:rPr>
                <a:t>Ⅰ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92668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  <a:tileRect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solidFill>
            <a:schemeClr val="phClr"/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</TotalTime>
  <Words>6274</Words>
  <Application>Microsoft Office PowerPoint</Application>
  <PresentationFormat>화면 슬라이드 쇼(4:3)</PresentationFormat>
  <Paragraphs>1459</Paragraphs>
  <Slides>68</Slides>
  <Notes>48</Notes>
  <HiddenSlides>0</HiddenSlides>
  <MMClips>0</MMClips>
  <ScaleCrop>false</ScaleCrop>
  <HeadingPairs>
    <vt:vector size="6" baseType="variant">
      <vt:variant>
        <vt:lpstr>사용한 글꼴</vt:lpstr>
      </vt:variant>
      <vt:variant>
        <vt:i4>17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68</vt:i4>
      </vt:variant>
    </vt:vector>
  </HeadingPairs>
  <TitlesOfParts>
    <vt:vector size="87" baseType="lpstr">
      <vt:lpstr>Adobe 고딕 Std B</vt:lpstr>
      <vt:lpstr>HY견고딕</vt:lpstr>
      <vt:lpstr>HY헤드라인M</vt:lpstr>
      <vt:lpstr>굴림</vt:lpstr>
      <vt:lpstr>마루 부리 굵은</vt:lpstr>
      <vt:lpstr>맑은 고딕</vt:lpstr>
      <vt:lpstr>맑은 고딕 Semilight</vt:lpstr>
      <vt:lpstr>문체부 돋음체</vt:lpstr>
      <vt:lpstr>문체부 제목 돋음체</vt:lpstr>
      <vt:lpstr>제주명조,한컴돋움</vt:lpstr>
      <vt:lpstr>함초롬돋움</vt:lpstr>
      <vt:lpstr>함초롬바탕</vt:lpstr>
      <vt:lpstr>휴먼고딕</vt:lpstr>
      <vt:lpstr>휴먼명조</vt:lpstr>
      <vt:lpstr>Arial</vt:lpstr>
      <vt:lpstr>Calibri</vt:lpstr>
      <vt:lpstr>Wingdings</vt:lpstr>
      <vt:lpstr>Office Theme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user</cp:lastModifiedBy>
  <cp:revision>820</cp:revision>
  <dcterms:created xsi:type="dcterms:W3CDTF">2017-03-28T09:29:17Z</dcterms:created>
  <dcterms:modified xsi:type="dcterms:W3CDTF">2022-10-17T08:59:55Z</dcterms:modified>
  <cp:version/>
</cp:coreProperties>
</file>