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9" r:id="rId2"/>
  </p:sldIdLst>
  <p:sldSz cx="12192000" cy="6858000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C3A2751-679D-44BA-BEB2-3E8F5EE5A5C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pPr latinLnBrk="1"/>
          <a:endParaRPr lang="ko-KR" altLang="en-US"/>
        </a:p>
      </dgm:t>
    </dgm:pt>
    <dgm:pt modelId="{FA3BF440-63F8-4751-BAB9-F35A9FDF53F5}" type="pres">
      <dgm:prSet presAssocID="{9C3A2751-679D-44BA-BEB2-3E8F5EE5A5C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4C6A0926-7172-4992-8F7B-A1079748BF38}" type="presOf" srcId="{9C3A2751-679D-44BA-BEB2-3E8F5EE5A5CE}" destId="{FA3BF440-63F8-4751-BAB9-F35A9FDF53F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6B7F46-63E3-451D-BDBF-56DF114FF0A2}" type="datetimeFigureOut">
              <a:rPr lang="ko-KR" altLang="en-US" smtClean="0"/>
              <a:t>2022-10-26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73E670-DE48-4D57-BBD4-B0B2472AB2B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234103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fontAlgn="base" latinLnBrk="1"/>
            <a:endParaRPr lang="ko-KR" altLang="en-US" dirty="0"/>
          </a:p>
          <a:p>
            <a:pPr fontAlgn="base" latinLnBrk="0"/>
            <a:endParaRPr lang="ko-KR" altLang="en-US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6E3B0-20B1-4EC1-900B-12A34B424469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276220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1DD39-CC73-4C74-9E46-53B78DF47C26}" type="datetimeFigureOut">
              <a:rPr lang="ko-KR" altLang="en-US" smtClean="0"/>
              <a:t>2022-10-26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ECB0F-5D5C-4213-8D3A-3E4EFC1B03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500484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1DD39-CC73-4C74-9E46-53B78DF47C26}" type="datetimeFigureOut">
              <a:rPr lang="ko-KR" altLang="en-US" smtClean="0"/>
              <a:t>2022-10-26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ECB0F-5D5C-4213-8D3A-3E4EFC1B03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50009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1DD39-CC73-4C74-9E46-53B78DF47C26}" type="datetimeFigureOut">
              <a:rPr lang="ko-KR" altLang="en-US" smtClean="0"/>
              <a:t>2022-10-26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ECB0F-5D5C-4213-8D3A-3E4EFC1B03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547348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1DD39-CC73-4C74-9E46-53B78DF47C26}" type="datetimeFigureOut">
              <a:rPr lang="ko-KR" altLang="en-US" smtClean="0"/>
              <a:t>2022-10-26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ECB0F-5D5C-4213-8D3A-3E4EFC1B03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358861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1DD39-CC73-4C74-9E46-53B78DF47C26}" type="datetimeFigureOut">
              <a:rPr lang="ko-KR" altLang="en-US" smtClean="0"/>
              <a:t>2022-10-26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ECB0F-5D5C-4213-8D3A-3E4EFC1B03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44003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1DD39-CC73-4C74-9E46-53B78DF47C26}" type="datetimeFigureOut">
              <a:rPr lang="ko-KR" altLang="en-US" smtClean="0"/>
              <a:t>2022-10-26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ECB0F-5D5C-4213-8D3A-3E4EFC1B03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431734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1DD39-CC73-4C74-9E46-53B78DF47C26}" type="datetimeFigureOut">
              <a:rPr lang="ko-KR" altLang="en-US" smtClean="0"/>
              <a:t>2022-10-26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ECB0F-5D5C-4213-8D3A-3E4EFC1B03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91019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1DD39-CC73-4C74-9E46-53B78DF47C26}" type="datetimeFigureOut">
              <a:rPr lang="ko-KR" altLang="en-US" smtClean="0"/>
              <a:t>2022-10-26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ECB0F-5D5C-4213-8D3A-3E4EFC1B03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68654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1DD39-CC73-4C74-9E46-53B78DF47C26}" type="datetimeFigureOut">
              <a:rPr lang="ko-KR" altLang="en-US" smtClean="0"/>
              <a:t>2022-10-26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ECB0F-5D5C-4213-8D3A-3E4EFC1B03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48806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1DD39-CC73-4C74-9E46-53B78DF47C26}" type="datetimeFigureOut">
              <a:rPr lang="ko-KR" altLang="en-US" smtClean="0"/>
              <a:t>2022-10-26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ECB0F-5D5C-4213-8D3A-3E4EFC1B03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6982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1DD39-CC73-4C74-9E46-53B78DF47C26}" type="datetimeFigureOut">
              <a:rPr lang="ko-KR" altLang="en-US" smtClean="0"/>
              <a:t>2022-10-26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ECB0F-5D5C-4213-8D3A-3E4EFC1B03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06128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01DD39-CC73-4C74-9E46-53B78DF47C26}" type="datetimeFigureOut">
              <a:rPr lang="ko-KR" altLang="en-US" smtClean="0"/>
              <a:t>2022-10-26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BECB0F-5D5C-4213-8D3A-3E4EFC1B03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34764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="" xmlns:a16="http://schemas.microsoft.com/office/drawing/2014/main" id="{CC58C226-3BD6-422D-B9C6-B1A0203F96F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0165" y="0"/>
            <a:ext cx="12192000" cy="6858000"/>
          </a:xfrm>
          <a:prstGeom prst="rect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</p:spPr>
      </p:pic>
      <p:sp>
        <p:nvSpPr>
          <p:cNvPr id="7" name="직사각형 6"/>
          <p:cNvSpPr/>
          <p:nvPr/>
        </p:nvSpPr>
        <p:spPr>
          <a:xfrm>
            <a:off x="-84262" y="-769943"/>
            <a:ext cx="12192000" cy="6858000"/>
          </a:xfrm>
          <a:prstGeom prst="rect">
            <a:avLst/>
          </a:prstGeom>
          <a:noFill/>
          <a:ln w="1270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Rectangle 6"/>
          <p:cNvSpPr txBox="1">
            <a:spLocks noChangeArrowheads="1"/>
          </p:cNvSpPr>
          <p:nvPr/>
        </p:nvSpPr>
        <p:spPr>
          <a:xfrm>
            <a:off x="971600" y="188640"/>
            <a:ext cx="1343583" cy="360040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ko-KR" altLang="en-US" sz="2800" b="1" spc="-200" dirty="0">
                <a:ln>
                  <a:solidFill>
                    <a:schemeClr val="tx1">
                      <a:lumMod val="75000"/>
                      <a:lumOff val="25000"/>
                      <a:alpha val="32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돋움" pitchFamily="50" charset="-127"/>
                <a:ea typeface="돋움" pitchFamily="50" charset="-127"/>
                <a:cs typeface="+mj-cs"/>
              </a:rPr>
              <a:t> 개회식 </a:t>
            </a:r>
            <a:endParaRPr lang="en-US" altLang="ko-KR" sz="2800" b="1" spc="-200" dirty="0">
              <a:ln>
                <a:solidFill>
                  <a:schemeClr val="tx1">
                    <a:lumMod val="75000"/>
                    <a:lumOff val="25000"/>
                    <a:alpha val="3200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돋움" pitchFamily="50" charset="-127"/>
              <a:ea typeface="돋움" pitchFamily="50" charset="-127"/>
              <a:cs typeface="+mj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44424" y="211179"/>
            <a:ext cx="3152290" cy="369332"/>
          </a:xfrm>
          <a:prstGeom prst="rect">
            <a:avLst/>
          </a:prstGeom>
          <a:solidFill>
            <a:srgbClr val="0000FF"/>
          </a:solidFill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개회식 선수단 좌석배치도</a:t>
            </a:r>
            <a:endParaRPr lang="ko-KR" altLang="en-US" sz="1600" dirty="0">
              <a:solidFill>
                <a:schemeClr val="bg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063778" y="899708"/>
            <a:ext cx="648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성화대</a:t>
            </a:r>
          </a:p>
        </p:txBody>
      </p:sp>
      <p:graphicFrame>
        <p:nvGraphicFramePr>
          <p:cNvPr id="31" name="다이어그램 30">
            <a:extLst>
              <a:ext uri="{FF2B5EF4-FFF2-40B4-BE49-F238E27FC236}">
                <a16:creationId xmlns="" xmlns:a16="http://schemas.microsoft.com/office/drawing/2014/main" id="{CE915036-84B7-4B03-9F23-ABF1E7D897FC}"/>
              </a:ext>
            </a:extLst>
          </p:cNvPr>
          <p:cNvGraphicFramePr/>
          <p:nvPr/>
        </p:nvGraphicFramePr>
        <p:xfrm>
          <a:off x="1444424" y="2659057"/>
          <a:ext cx="1351027" cy="3526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4" name="Rectangle 14"/>
          <p:cNvSpPr>
            <a:spLocks noChangeArrowheads="1"/>
          </p:cNvSpPr>
          <p:nvPr/>
        </p:nvSpPr>
        <p:spPr bwMode="auto">
          <a:xfrm>
            <a:off x="2059184" y="-4208178"/>
            <a:ext cx="184731" cy="36933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cxnSp>
        <p:nvCxnSpPr>
          <p:cNvPr id="29" name="직선 화살표 연결선 28"/>
          <p:cNvCxnSpPr/>
          <p:nvPr/>
        </p:nvCxnSpPr>
        <p:spPr>
          <a:xfrm>
            <a:off x="3467708" y="4376888"/>
            <a:ext cx="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그룹 12">
            <a:extLst>
              <a:ext uri="{FF2B5EF4-FFF2-40B4-BE49-F238E27FC236}">
                <a16:creationId xmlns="" xmlns:a16="http://schemas.microsoft.com/office/drawing/2014/main" id="{DD618500-CAC2-4312-BFA4-7782586C96AD}"/>
              </a:ext>
            </a:extLst>
          </p:cNvPr>
          <p:cNvGrpSpPr/>
          <p:nvPr/>
        </p:nvGrpSpPr>
        <p:grpSpPr>
          <a:xfrm>
            <a:off x="10121079" y="877950"/>
            <a:ext cx="648072" cy="791468"/>
            <a:chOff x="10269219" y="840781"/>
            <a:chExt cx="648072" cy="791468"/>
          </a:xfrm>
        </p:grpSpPr>
        <p:sp>
          <p:nvSpPr>
            <p:cNvPr id="17" name="TextBox 16"/>
            <p:cNvSpPr txBox="1"/>
            <p:nvPr/>
          </p:nvSpPr>
          <p:spPr>
            <a:xfrm>
              <a:off x="10269219" y="840781"/>
              <a:ext cx="6480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200" dirty="0">
                  <a:solidFill>
                    <a:srgbClr val="FF0000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직</a:t>
              </a:r>
              <a:r>
                <a:rPr lang="en-US" altLang="ko-KR" sz="1200" dirty="0">
                  <a:solidFill>
                    <a:srgbClr val="FF0000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2</a:t>
              </a:r>
              <a:r>
                <a:rPr lang="ko-KR" altLang="en-US" sz="1200" dirty="0">
                  <a:solidFill>
                    <a:srgbClr val="FF0000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문</a:t>
              </a:r>
            </a:p>
          </p:txBody>
        </p:sp>
        <p:cxnSp>
          <p:nvCxnSpPr>
            <p:cNvPr id="66" name="직선 화살표 연결선 65"/>
            <p:cNvCxnSpPr>
              <a:stCxn id="17" idx="2"/>
            </p:cNvCxnSpPr>
            <p:nvPr/>
          </p:nvCxnSpPr>
          <p:spPr>
            <a:xfrm flipH="1">
              <a:off x="10269219" y="1117780"/>
              <a:ext cx="324036" cy="514469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그룹 11">
            <a:extLst>
              <a:ext uri="{FF2B5EF4-FFF2-40B4-BE49-F238E27FC236}">
                <a16:creationId xmlns="" xmlns:a16="http://schemas.microsoft.com/office/drawing/2014/main" id="{68C5CBB7-1B5E-45A7-8EC4-D4CBD864A165}"/>
              </a:ext>
            </a:extLst>
          </p:cNvPr>
          <p:cNvGrpSpPr/>
          <p:nvPr/>
        </p:nvGrpSpPr>
        <p:grpSpPr>
          <a:xfrm>
            <a:off x="949468" y="954123"/>
            <a:ext cx="748382" cy="650611"/>
            <a:chOff x="949468" y="954123"/>
            <a:chExt cx="748382" cy="650611"/>
          </a:xfrm>
        </p:grpSpPr>
        <p:sp>
          <p:nvSpPr>
            <p:cNvPr id="50" name="TextBox 49">
              <a:extLst>
                <a:ext uri="{FF2B5EF4-FFF2-40B4-BE49-F238E27FC236}">
                  <a16:creationId xmlns="" xmlns:a16="http://schemas.microsoft.com/office/drawing/2014/main" id="{D1C3D8BC-683D-4727-BA69-D03E63F6C703}"/>
                </a:ext>
              </a:extLst>
            </p:cNvPr>
            <p:cNvSpPr txBox="1"/>
            <p:nvPr/>
          </p:nvSpPr>
          <p:spPr>
            <a:xfrm>
              <a:off x="949468" y="954123"/>
              <a:ext cx="6480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200" dirty="0">
                  <a:solidFill>
                    <a:srgbClr val="FF0000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직</a:t>
              </a:r>
              <a:r>
                <a:rPr lang="en-US" altLang="ko-KR" sz="1200" dirty="0">
                  <a:solidFill>
                    <a:srgbClr val="FF0000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1</a:t>
              </a:r>
              <a:r>
                <a:rPr lang="ko-KR" altLang="en-US" sz="1200" dirty="0">
                  <a:solidFill>
                    <a:srgbClr val="FF0000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문</a:t>
              </a:r>
            </a:p>
          </p:txBody>
        </p:sp>
        <p:cxnSp>
          <p:nvCxnSpPr>
            <p:cNvPr id="63" name="직선 화살표 연결선 62">
              <a:extLst>
                <a:ext uri="{FF2B5EF4-FFF2-40B4-BE49-F238E27FC236}">
                  <a16:creationId xmlns="" xmlns:a16="http://schemas.microsoft.com/office/drawing/2014/main" id="{30A32FDC-CF14-44FB-AACC-E7F500C7CC7B}"/>
                </a:ext>
              </a:extLst>
            </p:cNvPr>
            <p:cNvCxnSpPr>
              <a:cxnSpLocks/>
            </p:cNvCxnSpPr>
            <p:nvPr/>
          </p:nvCxnSpPr>
          <p:spPr>
            <a:xfrm>
              <a:off x="1468853" y="1188767"/>
              <a:ext cx="228997" cy="415967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7" name="TextBox 76">
            <a:extLst>
              <a:ext uri="{FF2B5EF4-FFF2-40B4-BE49-F238E27FC236}">
                <a16:creationId xmlns="" xmlns:a16="http://schemas.microsoft.com/office/drawing/2014/main" id="{C06FA5AB-DD05-4120-9823-7CA5A6968A40}"/>
              </a:ext>
            </a:extLst>
          </p:cNvPr>
          <p:cNvSpPr txBox="1"/>
          <p:nvPr/>
        </p:nvSpPr>
        <p:spPr>
          <a:xfrm>
            <a:off x="8075290" y="132288"/>
            <a:ext cx="4032448" cy="432048"/>
          </a:xfrm>
          <a:prstGeom prst="rect">
            <a:avLst/>
          </a:prstGeom>
          <a:solidFill>
            <a:srgbClr val="0070C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normAutofit fontScale="92500"/>
          </a:bodyPr>
          <a:lstStyle/>
          <a:p>
            <a:pPr algn="ctr">
              <a:lnSpc>
                <a:spcPct val="120000"/>
              </a:lnSpc>
            </a:pPr>
            <a:r>
              <a:rPr lang="ko-KR" altLang="en-US" sz="1900" b="1" u="sng" dirty="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건강한 체력</a:t>
            </a:r>
            <a:r>
              <a:rPr lang="en-US" altLang="ko-KR" sz="1900" b="1" u="sng" dirty="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,</a:t>
            </a:r>
            <a:r>
              <a:rPr lang="ko-KR" altLang="en-US" sz="1900" b="1" u="sng" dirty="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경쟁과 협력</a:t>
            </a:r>
            <a:r>
              <a:rPr lang="en-US" altLang="ko-KR" sz="1900" b="1" u="sng" dirty="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,</a:t>
            </a:r>
            <a:r>
              <a:rPr lang="ko-KR" altLang="en-US" sz="1900" b="1" u="sng" dirty="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화합과 전진</a:t>
            </a:r>
          </a:p>
        </p:txBody>
      </p:sp>
      <p:cxnSp>
        <p:nvCxnSpPr>
          <p:cNvPr id="14" name="직선 연결선 13">
            <a:extLst>
              <a:ext uri="{FF2B5EF4-FFF2-40B4-BE49-F238E27FC236}">
                <a16:creationId xmlns="" xmlns:a16="http://schemas.microsoft.com/office/drawing/2014/main" id="{905851FA-A963-4554-9DC8-6D5FFF1F9675}"/>
              </a:ext>
            </a:extLst>
          </p:cNvPr>
          <p:cNvCxnSpPr>
            <a:cxnSpLocks/>
          </p:cNvCxnSpPr>
          <p:nvPr/>
        </p:nvCxnSpPr>
        <p:spPr>
          <a:xfrm>
            <a:off x="5492591" y="666003"/>
            <a:ext cx="13806" cy="23456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TextBox 125">
            <a:extLst>
              <a:ext uri="{FF2B5EF4-FFF2-40B4-BE49-F238E27FC236}">
                <a16:creationId xmlns="" xmlns:a16="http://schemas.microsoft.com/office/drawing/2014/main" id="{CC108CAA-FB35-41C1-AF61-36FD4FD1BE6A}"/>
              </a:ext>
            </a:extLst>
          </p:cNvPr>
          <p:cNvSpPr txBox="1"/>
          <p:nvPr/>
        </p:nvSpPr>
        <p:spPr>
          <a:xfrm>
            <a:off x="3274835" y="776917"/>
            <a:ext cx="945073" cy="21544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800" b="1" dirty="0" smtClean="0"/>
              <a:t>도정목표 현수막</a:t>
            </a:r>
            <a:endParaRPr lang="ko-KR" altLang="en-US" sz="800" b="1" dirty="0"/>
          </a:p>
        </p:txBody>
      </p:sp>
      <p:sp>
        <p:nvSpPr>
          <p:cNvPr id="127" name="TextBox 126">
            <a:extLst>
              <a:ext uri="{FF2B5EF4-FFF2-40B4-BE49-F238E27FC236}">
                <a16:creationId xmlns="" xmlns:a16="http://schemas.microsoft.com/office/drawing/2014/main" id="{CC108CAA-FB35-41C1-AF61-36FD4FD1BE6A}"/>
              </a:ext>
            </a:extLst>
          </p:cNvPr>
          <p:cNvSpPr txBox="1"/>
          <p:nvPr/>
        </p:nvSpPr>
        <p:spPr>
          <a:xfrm>
            <a:off x="7477821" y="728837"/>
            <a:ext cx="965963" cy="21544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800" b="1" dirty="0" smtClean="0"/>
              <a:t>체육회비전</a:t>
            </a:r>
            <a:endParaRPr lang="ko-KR" altLang="en-US" sz="800" b="1" dirty="0"/>
          </a:p>
        </p:txBody>
      </p:sp>
      <p:sp>
        <p:nvSpPr>
          <p:cNvPr id="130" name="TextBox 129">
            <a:extLst>
              <a:ext uri="{FF2B5EF4-FFF2-40B4-BE49-F238E27FC236}">
                <a16:creationId xmlns="" xmlns:a16="http://schemas.microsoft.com/office/drawing/2014/main" id="{CC108CAA-FB35-41C1-AF61-36FD4FD1BE6A}"/>
              </a:ext>
            </a:extLst>
          </p:cNvPr>
          <p:cNvSpPr txBox="1"/>
          <p:nvPr/>
        </p:nvSpPr>
        <p:spPr>
          <a:xfrm>
            <a:off x="5181600" y="770228"/>
            <a:ext cx="1334529" cy="21544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800" b="1" dirty="0" smtClean="0"/>
              <a:t>연합 합창단</a:t>
            </a:r>
            <a:endParaRPr lang="en-US" altLang="ko-KR" sz="800" b="1" dirty="0" smtClean="0"/>
          </a:p>
        </p:txBody>
      </p:sp>
      <p:sp>
        <p:nvSpPr>
          <p:cNvPr id="32" name="TextBox 31">
            <a:extLst>
              <a:ext uri="{FF2B5EF4-FFF2-40B4-BE49-F238E27FC236}">
                <a16:creationId xmlns="" xmlns:a16="http://schemas.microsoft.com/office/drawing/2014/main" id="{CC108CAA-FB35-41C1-AF61-36FD4FD1BE6A}"/>
              </a:ext>
            </a:extLst>
          </p:cNvPr>
          <p:cNvSpPr txBox="1"/>
          <p:nvPr/>
        </p:nvSpPr>
        <p:spPr>
          <a:xfrm rot="17755804">
            <a:off x="1147934" y="1595094"/>
            <a:ext cx="387805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800" b="1" dirty="0" smtClean="0"/>
              <a:t>체전포스터</a:t>
            </a:r>
            <a:endParaRPr lang="ko-KR" altLang="en-US" sz="800" b="1" dirty="0"/>
          </a:p>
        </p:txBody>
      </p:sp>
      <p:sp>
        <p:nvSpPr>
          <p:cNvPr id="37" name="TextBox 36">
            <a:extLst>
              <a:ext uri="{FF2B5EF4-FFF2-40B4-BE49-F238E27FC236}">
                <a16:creationId xmlns="" xmlns:a16="http://schemas.microsoft.com/office/drawing/2014/main" id="{CC108CAA-FB35-41C1-AF61-36FD4FD1BE6A}"/>
              </a:ext>
            </a:extLst>
          </p:cNvPr>
          <p:cNvSpPr txBox="1"/>
          <p:nvPr/>
        </p:nvSpPr>
        <p:spPr>
          <a:xfrm>
            <a:off x="4322081" y="801005"/>
            <a:ext cx="694057" cy="338554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ko-KR" altLang="en-US" sz="800" b="1" dirty="0" err="1" smtClean="0"/>
              <a:t>대신중</a:t>
            </a:r>
            <a:r>
              <a:rPr lang="en-US" altLang="ko-KR" sz="800" b="1" dirty="0" smtClean="0"/>
              <a:t>(198</a:t>
            </a:r>
            <a:r>
              <a:rPr lang="ko-KR" altLang="en-US" sz="800" b="1" dirty="0" smtClean="0"/>
              <a:t>명</a:t>
            </a:r>
            <a:r>
              <a:rPr lang="en-US" altLang="ko-KR" sz="800" b="1" dirty="0" smtClean="0"/>
              <a:t>)</a:t>
            </a:r>
            <a:endParaRPr lang="ko-KR" altLang="en-US" sz="800" b="1" dirty="0"/>
          </a:p>
        </p:txBody>
      </p:sp>
      <p:sp>
        <p:nvSpPr>
          <p:cNvPr id="38" name="TextBox 37">
            <a:extLst>
              <a:ext uri="{FF2B5EF4-FFF2-40B4-BE49-F238E27FC236}">
                <a16:creationId xmlns="" xmlns:a16="http://schemas.microsoft.com/office/drawing/2014/main" id="{CC108CAA-FB35-41C1-AF61-36FD4FD1BE6A}"/>
              </a:ext>
            </a:extLst>
          </p:cNvPr>
          <p:cNvSpPr txBox="1"/>
          <p:nvPr/>
        </p:nvSpPr>
        <p:spPr>
          <a:xfrm>
            <a:off x="6772652" y="776917"/>
            <a:ext cx="694057" cy="338554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ko-KR" altLang="en-US" sz="800" b="1" dirty="0" err="1" smtClean="0"/>
              <a:t>남주중</a:t>
            </a:r>
            <a:r>
              <a:rPr lang="en-US" altLang="ko-KR" sz="800" b="1" dirty="0" smtClean="0"/>
              <a:t>(226</a:t>
            </a:r>
            <a:r>
              <a:rPr lang="ko-KR" altLang="en-US" sz="800" b="1" dirty="0" smtClean="0"/>
              <a:t>명</a:t>
            </a:r>
            <a:r>
              <a:rPr lang="en-US" altLang="ko-KR" sz="800" b="1" dirty="0" smtClean="0"/>
              <a:t>)</a:t>
            </a:r>
            <a:endParaRPr lang="ko-KR" altLang="en-US" sz="800" b="1" dirty="0"/>
          </a:p>
        </p:txBody>
      </p:sp>
      <p:sp>
        <p:nvSpPr>
          <p:cNvPr id="39" name="TextBox 38">
            <a:extLst>
              <a:ext uri="{FF2B5EF4-FFF2-40B4-BE49-F238E27FC236}">
                <a16:creationId xmlns="" xmlns:a16="http://schemas.microsoft.com/office/drawing/2014/main" id="{CC108CAA-FB35-41C1-AF61-36FD4FD1BE6A}"/>
              </a:ext>
            </a:extLst>
          </p:cNvPr>
          <p:cNvSpPr txBox="1"/>
          <p:nvPr/>
        </p:nvSpPr>
        <p:spPr>
          <a:xfrm rot="1618022">
            <a:off x="672305" y="2166366"/>
            <a:ext cx="335816" cy="954107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endParaRPr lang="en-US" altLang="ko-KR" sz="800" b="1" dirty="0" smtClean="0"/>
          </a:p>
          <a:p>
            <a:pPr algn="ctr"/>
            <a:endParaRPr lang="en-US" altLang="ko-KR" sz="800" b="1" dirty="0"/>
          </a:p>
          <a:p>
            <a:pPr algn="ctr"/>
            <a:r>
              <a:rPr lang="ko-KR" altLang="en-US" sz="800" b="1" dirty="0" smtClean="0"/>
              <a:t>서귀포시</a:t>
            </a:r>
            <a:endParaRPr lang="en-US" altLang="ko-KR" sz="800" b="1" dirty="0" smtClean="0"/>
          </a:p>
          <a:p>
            <a:pPr algn="ctr"/>
            <a:endParaRPr lang="en-US" altLang="ko-KR" sz="800" b="1" dirty="0" smtClean="0"/>
          </a:p>
        </p:txBody>
      </p:sp>
      <p:sp>
        <p:nvSpPr>
          <p:cNvPr id="40" name="TextBox 39">
            <a:extLst>
              <a:ext uri="{FF2B5EF4-FFF2-40B4-BE49-F238E27FC236}">
                <a16:creationId xmlns="" xmlns:a16="http://schemas.microsoft.com/office/drawing/2014/main" id="{CC108CAA-FB35-41C1-AF61-36FD4FD1BE6A}"/>
              </a:ext>
            </a:extLst>
          </p:cNvPr>
          <p:cNvSpPr txBox="1"/>
          <p:nvPr/>
        </p:nvSpPr>
        <p:spPr>
          <a:xfrm rot="17667130">
            <a:off x="76321" y="3459752"/>
            <a:ext cx="473661" cy="338554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ko-KR" altLang="en-US" sz="800" b="1" dirty="0" smtClean="0"/>
              <a:t>서귀포시</a:t>
            </a:r>
            <a:endParaRPr lang="ko-KR" altLang="en-US" sz="800" b="1" dirty="0"/>
          </a:p>
        </p:txBody>
      </p:sp>
      <p:sp>
        <p:nvSpPr>
          <p:cNvPr id="41" name="TextBox 40">
            <a:extLst>
              <a:ext uri="{FF2B5EF4-FFF2-40B4-BE49-F238E27FC236}">
                <a16:creationId xmlns="" xmlns:a16="http://schemas.microsoft.com/office/drawing/2014/main" id="{CC108CAA-FB35-41C1-AF61-36FD4FD1BE6A}"/>
              </a:ext>
            </a:extLst>
          </p:cNvPr>
          <p:cNvSpPr txBox="1"/>
          <p:nvPr/>
        </p:nvSpPr>
        <p:spPr>
          <a:xfrm rot="13885593">
            <a:off x="43342" y="4366572"/>
            <a:ext cx="1232272" cy="215444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800" b="1" dirty="0" smtClean="0"/>
              <a:t>서귀포시선수단</a:t>
            </a:r>
            <a:endParaRPr lang="ko-KR" altLang="en-US" sz="800" b="1" dirty="0"/>
          </a:p>
        </p:txBody>
      </p:sp>
      <p:sp>
        <p:nvSpPr>
          <p:cNvPr id="42" name="TextBox 41">
            <a:extLst>
              <a:ext uri="{FF2B5EF4-FFF2-40B4-BE49-F238E27FC236}">
                <a16:creationId xmlns="" xmlns:a16="http://schemas.microsoft.com/office/drawing/2014/main" id="{CC108CAA-FB35-41C1-AF61-36FD4FD1BE6A}"/>
              </a:ext>
            </a:extLst>
          </p:cNvPr>
          <p:cNvSpPr txBox="1"/>
          <p:nvPr/>
        </p:nvSpPr>
        <p:spPr>
          <a:xfrm>
            <a:off x="1286634" y="4967098"/>
            <a:ext cx="3507788" cy="246221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1000" b="1" dirty="0" smtClean="0"/>
              <a:t>장애인</a:t>
            </a:r>
            <a:r>
              <a:rPr lang="en-US" altLang="ko-KR" sz="1000" b="1" dirty="0" smtClean="0"/>
              <a:t>,</a:t>
            </a:r>
            <a:r>
              <a:rPr lang="ko-KR" altLang="en-US" sz="1000" b="1" dirty="0" smtClean="0"/>
              <a:t> 일반관중</a:t>
            </a:r>
            <a:endParaRPr lang="ko-KR" altLang="en-US" sz="1000" b="1" dirty="0"/>
          </a:p>
        </p:txBody>
      </p:sp>
      <p:sp>
        <p:nvSpPr>
          <p:cNvPr id="43" name="TextBox 42">
            <a:extLst>
              <a:ext uri="{FF2B5EF4-FFF2-40B4-BE49-F238E27FC236}">
                <a16:creationId xmlns="" xmlns:a16="http://schemas.microsoft.com/office/drawing/2014/main" id="{CC108CAA-FB35-41C1-AF61-36FD4FD1BE6A}"/>
              </a:ext>
            </a:extLst>
          </p:cNvPr>
          <p:cNvSpPr txBox="1"/>
          <p:nvPr/>
        </p:nvSpPr>
        <p:spPr>
          <a:xfrm>
            <a:off x="7027731" y="4867895"/>
            <a:ext cx="3507788" cy="246221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1000" b="1" dirty="0" smtClean="0"/>
              <a:t>장애인</a:t>
            </a:r>
            <a:r>
              <a:rPr lang="en-US" altLang="ko-KR" sz="1000" b="1" dirty="0" smtClean="0"/>
              <a:t>,</a:t>
            </a:r>
            <a:r>
              <a:rPr lang="ko-KR" altLang="en-US" sz="1000" b="1" dirty="0" smtClean="0"/>
              <a:t> 일반관중</a:t>
            </a:r>
            <a:endParaRPr lang="ko-KR" altLang="en-US" sz="1000" b="1" dirty="0"/>
          </a:p>
        </p:txBody>
      </p:sp>
      <p:sp>
        <p:nvSpPr>
          <p:cNvPr id="44" name="TextBox 43">
            <a:extLst>
              <a:ext uri="{FF2B5EF4-FFF2-40B4-BE49-F238E27FC236}">
                <a16:creationId xmlns="" xmlns:a16="http://schemas.microsoft.com/office/drawing/2014/main" id="{CC108CAA-FB35-41C1-AF61-36FD4FD1BE6A}"/>
              </a:ext>
            </a:extLst>
          </p:cNvPr>
          <p:cNvSpPr txBox="1"/>
          <p:nvPr/>
        </p:nvSpPr>
        <p:spPr>
          <a:xfrm rot="7240748">
            <a:off x="10563729" y="4261623"/>
            <a:ext cx="1160699" cy="215763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ko-KR" altLang="en-US" sz="800" b="1" dirty="0" smtClean="0"/>
              <a:t>제주시선수단</a:t>
            </a:r>
            <a:endParaRPr lang="ko-KR" altLang="en-US" sz="800" b="1" dirty="0"/>
          </a:p>
        </p:txBody>
      </p:sp>
      <p:sp>
        <p:nvSpPr>
          <p:cNvPr id="45" name="TextBox 44">
            <a:extLst>
              <a:ext uri="{FF2B5EF4-FFF2-40B4-BE49-F238E27FC236}">
                <a16:creationId xmlns="" xmlns:a16="http://schemas.microsoft.com/office/drawing/2014/main" id="{CC108CAA-FB35-41C1-AF61-36FD4FD1BE6A}"/>
              </a:ext>
            </a:extLst>
          </p:cNvPr>
          <p:cNvSpPr txBox="1"/>
          <p:nvPr/>
        </p:nvSpPr>
        <p:spPr>
          <a:xfrm rot="3833940">
            <a:off x="10102479" y="1491619"/>
            <a:ext cx="513089" cy="461665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ko-KR" altLang="en-US" sz="800" b="1" dirty="0" smtClean="0"/>
              <a:t>서귀포중학교</a:t>
            </a:r>
            <a:r>
              <a:rPr lang="en-US" altLang="ko-KR" sz="800" b="1" dirty="0" smtClean="0"/>
              <a:t>(554</a:t>
            </a:r>
            <a:r>
              <a:rPr lang="ko-KR" altLang="en-US" sz="800" b="1" dirty="0" smtClean="0"/>
              <a:t>명</a:t>
            </a:r>
            <a:r>
              <a:rPr lang="en-US" altLang="ko-KR" sz="800" b="1" dirty="0" smtClean="0"/>
              <a:t>)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="" xmlns:a16="http://schemas.microsoft.com/office/drawing/2014/main" id="{CC108CAA-FB35-41C1-AF61-36FD4FD1BE6A}"/>
              </a:ext>
            </a:extLst>
          </p:cNvPr>
          <p:cNvSpPr txBox="1"/>
          <p:nvPr/>
        </p:nvSpPr>
        <p:spPr>
          <a:xfrm rot="3833940">
            <a:off x="10765797" y="2780830"/>
            <a:ext cx="513089" cy="461665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ko-KR" altLang="en-US" sz="800" b="1" dirty="0" smtClean="0"/>
              <a:t>서</a:t>
            </a:r>
            <a:r>
              <a:rPr lang="ko-KR" altLang="en-US" sz="800" b="1" dirty="0" smtClean="0"/>
              <a:t>귀</a:t>
            </a:r>
            <a:r>
              <a:rPr lang="ko-KR" altLang="en-US" sz="800" b="1" dirty="0" smtClean="0"/>
              <a:t>포여중</a:t>
            </a:r>
            <a:r>
              <a:rPr lang="en-US" altLang="ko-KR" sz="800" b="1" dirty="0" smtClean="0"/>
              <a:t>(138</a:t>
            </a:r>
            <a:r>
              <a:rPr lang="ko-KR" altLang="en-US" sz="800" b="1" dirty="0" smtClean="0"/>
              <a:t>명</a:t>
            </a:r>
            <a:r>
              <a:rPr lang="en-US" altLang="ko-KR" sz="800" b="1" dirty="0" smtClean="0"/>
              <a:t>)</a:t>
            </a:r>
            <a:endParaRPr lang="ko-KR" altLang="en-US" sz="800" b="1" dirty="0"/>
          </a:p>
        </p:txBody>
      </p:sp>
      <p:sp>
        <p:nvSpPr>
          <p:cNvPr id="33" name="TextBox 32">
            <a:extLst>
              <a:ext uri="{FF2B5EF4-FFF2-40B4-BE49-F238E27FC236}">
                <a16:creationId xmlns="" xmlns:a16="http://schemas.microsoft.com/office/drawing/2014/main" id="{CC108CAA-FB35-41C1-AF61-36FD4FD1BE6A}"/>
              </a:ext>
            </a:extLst>
          </p:cNvPr>
          <p:cNvSpPr txBox="1"/>
          <p:nvPr/>
        </p:nvSpPr>
        <p:spPr>
          <a:xfrm rot="3833940">
            <a:off x="11100717" y="3341204"/>
            <a:ext cx="513089" cy="338554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ko-KR" altLang="en-US" sz="800" b="1" dirty="0" smtClean="0"/>
              <a:t>제주시선수단</a:t>
            </a:r>
            <a:endParaRPr lang="ko-KR" altLang="en-US" sz="800" b="1" dirty="0"/>
          </a:p>
        </p:txBody>
      </p:sp>
    </p:spTree>
    <p:extLst>
      <p:ext uri="{BB962C8B-B14F-4D97-AF65-F5344CB8AC3E}">
        <p14:creationId xmlns:p14="http://schemas.microsoft.com/office/powerpoint/2010/main" val="3613855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2954</TotalTime>
  <Words>58</Words>
  <Application>Microsoft Office PowerPoint</Application>
  <PresentationFormat>와이드스크린</PresentationFormat>
  <Paragraphs>25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7" baseType="lpstr">
      <vt:lpstr>HY견고딕</vt:lpstr>
      <vt:lpstr>HY헤드라인M</vt:lpstr>
      <vt:lpstr>돋움</vt:lpstr>
      <vt:lpstr>맑은 고딕</vt:lpstr>
      <vt:lpstr>Arial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sungchul1206</dc:creator>
  <cp:lastModifiedBy>Windows 사용자</cp:lastModifiedBy>
  <cp:revision>28</cp:revision>
  <cp:lastPrinted>2022-10-26T00:58:20Z</cp:lastPrinted>
  <dcterms:created xsi:type="dcterms:W3CDTF">2022-10-17T04:26:47Z</dcterms:created>
  <dcterms:modified xsi:type="dcterms:W3CDTF">2022-10-26T08:31:54Z</dcterms:modified>
</cp:coreProperties>
</file>