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65" r:id="rId2"/>
  </p:sldIdLst>
  <p:sldSz cx="6858000" cy="9906000" type="A4"/>
  <p:notesSz cx="6807200" cy="99393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075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79" d="100"/>
          <a:sy n="79" d="100"/>
        </p:scale>
        <p:origin x="3144" y="90"/>
      </p:cViewPr>
      <p:guideLst>
        <p:guide orient="horz" pos="3075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ko-KR" altLang="en-US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331462-D6CB-4EFA-8F38-D190D2A5039C}" type="datetimeFigureOut">
              <a:rPr lang="ko-KR" altLang="en-US" smtClean="0"/>
              <a:t>2025-04-10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81ACD1-5D65-4329-A905-6D6436C615F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448001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331462-D6CB-4EFA-8F38-D190D2A5039C}" type="datetimeFigureOut">
              <a:rPr lang="ko-KR" altLang="en-US" smtClean="0"/>
              <a:t>2025-04-10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81ACD1-5D65-4329-A905-6D6436C615F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862633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331462-D6CB-4EFA-8F38-D190D2A5039C}" type="datetimeFigureOut">
              <a:rPr lang="ko-KR" altLang="en-US" smtClean="0"/>
              <a:t>2025-04-10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81ACD1-5D65-4329-A905-6D6436C615F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869434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331462-D6CB-4EFA-8F38-D190D2A5039C}" type="datetimeFigureOut">
              <a:rPr lang="ko-KR" altLang="en-US" smtClean="0"/>
              <a:t>2025-04-10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81ACD1-5D65-4329-A905-6D6436C615F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847371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331462-D6CB-4EFA-8F38-D190D2A5039C}" type="datetimeFigureOut">
              <a:rPr lang="ko-KR" altLang="en-US" smtClean="0"/>
              <a:t>2025-04-10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81ACD1-5D65-4329-A905-6D6436C615F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836233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331462-D6CB-4EFA-8F38-D190D2A5039C}" type="datetimeFigureOut">
              <a:rPr lang="ko-KR" altLang="en-US" smtClean="0"/>
              <a:t>2025-04-10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81ACD1-5D65-4329-A905-6D6436C615F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556916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331462-D6CB-4EFA-8F38-D190D2A5039C}" type="datetimeFigureOut">
              <a:rPr lang="ko-KR" altLang="en-US" smtClean="0"/>
              <a:t>2025-04-10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81ACD1-5D65-4329-A905-6D6436C615F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955996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331462-D6CB-4EFA-8F38-D190D2A5039C}" type="datetimeFigureOut">
              <a:rPr lang="ko-KR" altLang="en-US" smtClean="0"/>
              <a:t>2025-04-10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81ACD1-5D65-4329-A905-6D6436C615F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292950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331462-D6CB-4EFA-8F38-D190D2A5039C}" type="datetimeFigureOut">
              <a:rPr lang="ko-KR" altLang="en-US" smtClean="0"/>
              <a:t>2025-04-10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81ACD1-5D65-4329-A905-6D6436C615F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095891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331462-D6CB-4EFA-8F38-D190D2A5039C}" type="datetimeFigureOut">
              <a:rPr lang="ko-KR" altLang="en-US" smtClean="0"/>
              <a:t>2025-04-10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81ACD1-5D65-4329-A905-6D6436C615F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771118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ko-KR" altLang="en-US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331462-D6CB-4EFA-8F38-D190D2A5039C}" type="datetimeFigureOut">
              <a:rPr lang="ko-KR" altLang="en-US" smtClean="0"/>
              <a:t>2025-04-10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81ACD1-5D65-4329-A905-6D6436C615F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746500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331462-D6CB-4EFA-8F38-D190D2A5039C}" type="datetimeFigureOut">
              <a:rPr lang="ko-KR" altLang="en-US" smtClean="0"/>
              <a:t>2025-04-10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81ACD1-5D65-4329-A905-6D6436C615F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440740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1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1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DCCB78-0B01-9FCE-267D-40866C17D0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BEF82458-52DF-F018-6004-1D0AC56AC5E0}"/>
              </a:ext>
            </a:extLst>
          </p:cNvPr>
          <p:cNvSpPr txBox="1"/>
          <p:nvPr/>
        </p:nvSpPr>
        <p:spPr>
          <a:xfrm>
            <a:off x="217716" y="147705"/>
            <a:ext cx="6451074" cy="89466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1600" b="1" kern="100" dirty="0">
                <a:latin typeface="+mn-ea"/>
                <a:cs typeface="굴림" panose="020B0600000101010101" pitchFamily="50" charset="-127"/>
              </a:rPr>
              <a:t>제</a:t>
            </a:r>
            <a:r>
              <a:rPr lang="en-US" altLang="ko-KR" sz="1600" b="1" kern="100" dirty="0">
                <a:latin typeface="+mn-ea"/>
                <a:cs typeface="굴림" panose="020B0600000101010101" pitchFamily="50" charset="-127"/>
              </a:rPr>
              <a:t>59</a:t>
            </a:r>
            <a:r>
              <a:rPr lang="ko-KR" altLang="en-US" sz="1600" b="1" kern="100" dirty="0">
                <a:latin typeface="+mn-ea"/>
                <a:cs typeface="굴림" panose="020B0600000101010101" pitchFamily="50" charset="-127"/>
              </a:rPr>
              <a:t>회 </a:t>
            </a:r>
            <a:r>
              <a:rPr lang="ko-KR" altLang="en-US" sz="1600" b="1" kern="100" dirty="0" err="1">
                <a:latin typeface="+mn-ea"/>
                <a:cs typeface="굴림" panose="020B0600000101010101" pitchFamily="50" charset="-127"/>
              </a:rPr>
              <a:t>제주특별자치도민체육대회</a:t>
            </a:r>
            <a:endParaRPr lang="en-US" altLang="ko-KR" sz="1600" b="1" kern="100" dirty="0">
              <a:latin typeface="+mn-ea"/>
              <a:cs typeface="굴림" panose="020B0600000101010101" pitchFamily="50" charset="-127"/>
            </a:endParaRPr>
          </a:p>
          <a:p>
            <a:pPr algn="ctr">
              <a:lnSpc>
                <a:spcPct val="150000"/>
              </a:lnSpc>
            </a:pPr>
            <a:r>
              <a:rPr lang="en-US" altLang="ko-KR" sz="1100" b="1" kern="100" dirty="0">
                <a:latin typeface="+mn-ea"/>
                <a:cs typeface="굴림" panose="020B0600000101010101" pitchFamily="50" charset="-127"/>
              </a:rPr>
              <a:t>4</a:t>
            </a:r>
            <a:r>
              <a:rPr lang="ko-KR" altLang="en-US" sz="1100" b="1" kern="100" dirty="0">
                <a:latin typeface="+mn-ea"/>
                <a:cs typeface="굴림" panose="020B0600000101010101" pitchFamily="50" charset="-127"/>
              </a:rPr>
              <a:t>월 </a:t>
            </a:r>
            <a:r>
              <a:rPr lang="en-US" altLang="ko-KR" sz="1100" b="1" kern="100" dirty="0">
                <a:latin typeface="+mn-ea"/>
                <a:cs typeface="굴림" panose="020B0600000101010101" pitchFamily="50" charset="-127"/>
              </a:rPr>
              <a:t>16</a:t>
            </a:r>
            <a:r>
              <a:rPr lang="ko-KR" altLang="en-US" sz="1100" b="1" kern="100" dirty="0">
                <a:latin typeface="+mn-ea"/>
                <a:cs typeface="굴림" panose="020B0600000101010101" pitchFamily="50" charset="-127"/>
              </a:rPr>
              <a:t>일</a:t>
            </a:r>
            <a:r>
              <a:rPr lang="en-US" altLang="ko-KR" sz="1100" b="1" kern="100" dirty="0">
                <a:latin typeface="+mn-ea"/>
                <a:cs typeface="굴림" panose="020B0600000101010101" pitchFamily="50" charset="-127"/>
              </a:rPr>
              <a:t>(</a:t>
            </a:r>
            <a:r>
              <a:rPr lang="ko-KR" altLang="en-US" sz="1100" b="1" kern="100" dirty="0">
                <a:latin typeface="+mn-ea"/>
                <a:cs typeface="굴림" panose="020B0600000101010101" pitchFamily="50" charset="-127"/>
              </a:rPr>
              <a:t>수</a:t>
            </a:r>
            <a:r>
              <a:rPr lang="en-US" altLang="ko-KR" sz="1100" b="1" kern="100" dirty="0">
                <a:latin typeface="+mn-ea"/>
                <a:cs typeface="굴림" panose="020B0600000101010101" pitchFamily="50" charset="-127"/>
              </a:rPr>
              <a:t>) 11</a:t>
            </a:r>
            <a:r>
              <a:rPr lang="ko-KR" altLang="en-US" sz="1100" b="1" kern="100" dirty="0">
                <a:latin typeface="+mn-ea"/>
                <a:cs typeface="굴림" panose="020B0600000101010101" pitchFamily="50" charset="-127"/>
              </a:rPr>
              <a:t>시</a:t>
            </a:r>
            <a:r>
              <a:rPr lang="en-US" altLang="ko-KR" sz="1100" b="1" kern="100" dirty="0">
                <a:latin typeface="+mn-ea"/>
                <a:cs typeface="굴림" panose="020B0600000101010101" pitchFamily="50" charset="-127"/>
              </a:rPr>
              <a:t>50</a:t>
            </a:r>
            <a:r>
              <a:rPr lang="ko-KR" altLang="en-US" sz="1100" b="1" kern="100" dirty="0">
                <a:latin typeface="+mn-ea"/>
                <a:cs typeface="굴림" panose="020B0600000101010101" pitchFamily="50" charset="-127"/>
              </a:rPr>
              <a:t>분</a:t>
            </a:r>
            <a:r>
              <a:rPr lang="en-US" altLang="ko-KR" sz="1100" b="1" kern="100" dirty="0">
                <a:latin typeface="+mn-ea"/>
                <a:cs typeface="굴림" panose="020B0600000101010101" pitchFamily="50" charset="-127"/>
              </a:rPr>
              <a:t> ~</a:t>
            </a:r>
            <a:r>
              <a:rPr lang="ko-KR" altLang="en-US" sz="1100" b="1" kern="100" dirty="0">
                <a:latin typeface="+mn-ea"/>
                <a:cs typeface="굴림" panose="020B0600000101010101" pitchFamily="50" charset="-127"/>
              </a:rPr>
              <a:t> </a:t>
            </a:r>
            <a:r>
              <a:rPr lang="en-US" altLang="ko-KR" sz="1100" b="1" kern="100" dirty="0">
                <a:latin typeface="+mn-ea"/>
                <a:cs typeface="굴림" panose="020B0600000101010101" pitchFamily="50" charset="-127"/>
              </a:rPr>
              <a:t>/ </a:t>
            </a:r>
            <a:r>
              <a:rPr lang="ko-KR" altLang="en-US" sz="1100" b="1" kern="100" dirty="0" err="1">
                <a:latin typeface="+mn-ea"/>
                <a:cs typeface="굴림" panose="020B0600000101010101" pitchFamily="50" charset="-127"/>
              </a:rPr>
              <a:t>골프존카운티오라</a:t>
            </a:r>
            <a:endParaRPr lang="en-US" altLang="ko-KR" sz="1100" b="1" kern="100" dirty="0">
              <a:latin typeface="+mn-ea"/>
              <a:cs typeface="굴림" panose="020B0600000101010101" pitchFamily="50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1100" b="1" kern="100" dirty="0">
                <a:latin typeface="+mn-ea"/>
                <a:cs typeface="굴림" panose="020B0600000101010101" pitchFamily="50" charset="-127"/>
              </a:rPr>
              <a:t>주최 </a:t>
            </a:r>
            <a:r>
              <a:rPr lang="en-US" altLang="ko-KR" sz="1100" b="1" kern="100" dirty="0">
                <a:latin typeface="+mn-ea"/>
                <a:cs typeface="굴림" panose="020B0600000101010101" pitchFamily="50" charset="-127"/>
              </a:rPr>
              <a:t>: </a:t>
            </a:r>
            <a:r>
              <a:rPr lang="ko-KR" altLang="en-US" sz="1100" b="1" kern="100" dirty="0" err="1">
                <a:latin typeface="+mn-ea"/>
                <a:cs typeface="굴림" panose="020B0600000101010101" pitchFamily="50" charset="-127"/>
              </a:rPr>
              <a:t>제주특별자치도체육회</a:t>
            </a:r>
            <a:r>
              <a:rPr lang="ko-KR" altLang="en-US" sz="1100" b="1" kern="100" dirty="0">
                <a:latin typeface="+mn-ea"/>
                <a:cs typeface="굴림" panose="020B0600000101010101" pitchFamily="50" charset="-127"/>
              </a:rPr>
              <a:t>    주관 </a:t>
            </a:r>
            <a:r>
              <a:rPr lang="en-US" altLang="ko-KR" sz="1100" b="1" kern="100" dirty="0">
                <a:latin typeface="+mn-ea"/>
                <a:cs typeface="굴림" panose="020B0600000101010101" pitchFamily="50" charset="-127"/>
              </a:rPr>
              <a:t>: </a:t>
            </a:r>
            <a:r>
              <a:rPr lang="ko-KR" altLang="en-US" sz="1100" b="1" kern="100" dirty="0" err="1">
                <a:latin typeface="+mn-ea"/>
                <a:cs typeface="굴림" panose="020B0600000101010101" pitchFamily="50" charset="-127"/>
              </a:rPr>
              <a:t>제주특별자치도골프협회</a:t>
            </a:r>
            <a:endParaRPr lang="en-US" altLang="ko-KR" sz="1100" b="1" kern="100" dirty="0">
              <a:latin typeface="+mn-ea"/>
              <a:cs typeface="굴림" panose="020B0600000101010101" pitchFamily="50" charset="-127"/>
            </a:endParaRPr>
          </a:p>
          <a:p>
            <a:pPr algn="ctr">
              <a:lnSpc>
                <a:spcPct val="150000"/>
              </a:lnSpc>
            </a:pPr>
            <a:endParaRPr lang="en-US" altLang="ko-KR" sz="1100" b="1" kern="100" dirty="0">
              <a:latin typeface="+mn-ea"/>
              <a:cs typeface="굴림" panose="020B0600000101010101" pitchFamily="50" charset="-127"/>
            </a:endParaRPr>
          </a:p>
          <a:p>
            <a:pPr algn="ctr">
              <a:lnSpc>
                <a:spcPct val="150000"/>
              </a:lnSpc>
            </a:pPr>
            <a:r>
              <a:rPr lang="en-US" altLang="ko-KR" sz="1400" b="1" u="sng" kern="100" dirty="0">
                <a:latin typeface="+mn-ea"/>
                <a:cs typeface="굴림" panose="020B0600000101010101" pitchFamily="50" charset="-127"/>
              </a:rPr>
              <a:t>[ </a:t>
            </a:r>
            <a:r>
              <a:rPr lang="ko-KR" altLang="en-US" sz="1400" b="1" u="sng" kern="100" dirty="0">
                <a:latin typeface="+mn-ea"/>
                <a:cs typeface="굴림" panose="020B0600000101010101" pitchFamily="50" charset="-127"/>
              </a:rPr>
              <a:t>경 기 조 건 </a:t>
            </a:r>
            <a:r>
              <a:rPr lang="en-US" altLang="ko-KR" sz="1400" b="1" u="sng" kern="100" dirty="0">
                <a:latin typeface="+mn-ea"/>
                <a:cs typeface="굴림" panose="020B0600000101010101" pitchFamily="50" charset="-127"/>
              </a:rPr>
              <a:t>]</a:t>
            </a:r>
          </a:p>
          <a:p>
            <a:pPr>
              <a:lnSpc>
                <a:spcPct val="150000"/>
              </a:lnSpc>
            </a:pPr>
            <a:endParaRPr lang="en-US" altLang="ko-KR" sz="1400" b="1" kern="100" dirty="0">
              <a:latin typeface="+mn-ea"/>
              <a:cs typeface="굴림" panose="020B0600000101010101" pitchFamily="50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100" b="1" kern="100" dirty="0">
                <a:latin typeface="+mn-ea"/>
                <a:cs typeface="굴림" panose="020B0600000101010101" pitchFamily="50" charset="-127"/>
              </a:rPr>
              <a:t>1. </a:t>
            </a:r>
            <a:r>
              <a:rPr lang="ko-KR" altLang="en-US" sz="1100" b="1" kern="100" dirty="0">
                <a:latin typeface="+mn-ea"/>
                <a:cs typeface="굴림" panose="020B0600000101010101" pitchFamily="50" charset="-127"/>
              </a:rPr>
              <a:t>종 별 </a:t>
            </a:r>
            <a:r>
              <a:rPr lang="en-US" altLang="ko-KR" sz="1100" b="1" kern="100" dirty="0">
                <a:latin typeface="+mn-ea"/>
                <a:cs typeface="굴림" panose="020B0600000101010101" pitchFamily="50" charset="-127"/>
              </a:rPr>
              <a:t>: </a:t>
            </a:r>
            <a:r>
              <a:rPr lang="ko-KR" altLang="en-US" sz="1100" b="1" kern="100" dirty="0">
                <a:latin typeface="+mn-ea"/>
                <a:cs typeface="굴림" panose="020B0600000101010101" pitchFamily="50" charset="-127"/>
              </a:rPr>
              <a:t>일반부 동호인클럽</a:t>
            </a:r>
            <a:r>
              <a:rPr lang="en-US" altLang="ko-KR" sz="1100" b="1" kern="100" dirty="0">
                <a:latin typeface="+mn-ea"/>
                <a:cs typeface="굴림" panose="020B0600000101010101" pitchFamily="50" charset="-127"/>
              </a:rPr>
              <a:t>(</a:t>
            </a:r>
            <a:r>
              <a:rPr lang="ko-KR" altLang="en-US" sz="1100" b="1" kern="100" dirty="0">
                <a:latin typeface="+mn-ea"/>
                <a:cs typeface="굴림" panose="020B0600000101010101" pitchFamily="50" charset="-127"/>
              </a:rPr>
              <a:t>남</a:t>
            </a:r>
            <a:r>
              <a:rPr lang="en-US" altLang="ko-KR" sz="1100" b="1" kern="100" dirty="0">
                <a:latin typeface="+mn-ea"/>
                <a:cs typeface="굴림" panose="020B0600000101010101" pitchFamily="50" charset="-127"/>
              </a:rPr>
              <a:t>/</a:t>
            </a:r>
            <a:r>
              <a:rPr lang="ko-KR" altLang="en-US" sz="1100" b="1" kern="100" dirty="0">
                <a:latin typeface="+mn-ea"/>
                <a:cs typeface="굴림" panose="020B0600000101010101" pitchFamily="50" charset="-127"/>
              </a:rPr>
              <a:t>여</a:t>
            </a:r>
            <a:r>
              <a:rPr lang="en-US" altLang="ko-KR" sz="1100" b="1" kern="100" dirty="0">
                <a:latin typeface="+mn-ea"/>
                <a:cs typeface="굴림" panose="020B0600000101010101" pitchFamily="50" charset="-127"/>
              </a:rPr>
              <a:t>)</a:t>
            </a:r>
          </a:p>
          <a:p>
            <a:pPr>
              <a:lnSpc>
                <a:spcPct val="150000"/>
              </a:lnSpc>
            </a:pPr>
            <a:r>
              <a:rPr lang="en-US" altLang="ko-KR" sz="1100" b="1" kern="100" dirty="0">
                <a:latin typeface="+mn-ea"/>
                <a:cs typeface="굴림" panose="020B0600000101010101" pitchFamily="50" charset="-127"/>
              </a:rPr>
              <a:t>2. </a:t>
            </a:r>
            <a:r>
              <a:rPr lang="ko-KR" altLang="en-US" sz="1100" b="1" kern="100" dirty="0">
                <a:latin typeface="+mn-ea"/>
                <a:cs typeface="굴림" panose="020B0600000101010101" pitchFamily="50" charset="-127"/>
              </a:rPr>
              <a:t>경기종목 </a:t>
            </a:r>
            <a:r>
              <a:rPr lang="en-US" altLang="ko-KR" sz="1100" b="1" kern="100" dirty="0">
                <a:latin typeface="+mn-ea"/>
                <a:cs typeface="굴림" panose="020B0600000101010101" pitchFamily="50" charset="-127"/>
              </a:rPr>
              <a:t>: </a:t>
            </a:r>
            <a:r>
              <a:rPr lang="ko-KR" altLang="en-US" sz="1100" b="1" kern="100" dirty="0" err="1">
                <a:latin typeface="+mn-ea"/>
                <a:cs typeface="굴림" panose="020B0600000101010101" pitchFamily="50" charset="-127"/>
              </a:rPr>
              <a:t>필드부</a:t>
            </a:r>
            <a:r>
              <a:rPr lang="ko-KR" altLang="en-US" sz="1100" b="1" kern="100" dirty="0">
                <a:latin typeface="+mn-ea"/>
                <a:cs typeface="굴림" panose="020B0600000101010101" pitchFamily="50" charset="-127"/>
              </a:rPr>
              <a:t> 경기</a:t>
            </a:r>
            <a:endParaRPr lang="en-US" altLang="ko-KR" sz="1100" b="1" kern="100" dirty="0">
              <a:latin typeface="+mn-ea"/>
              <a:cs typeface="굴림" panose="020B0600000101010101" pitchFamily="50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1100" b="1" kern="100" dirty="0">
                <a:latin typeface="+mn-ea"/>
                <a:cs typeface="굴림" panose="020B0600000101010101" pitchFamily="50" charset="-127"/>
              </a:rPr>
              <a:t>가</a:t>
            </a:r>
            <a:r>
              <a:rPr lang="en-US" altLang="ko-KR" sz="1100" b="1" kern="100" dirty="0">
                <a:latin typeface="+mn-ea"/>
                <a:cs typeface="굴림" panose="020B0600000101010101" pitchFamily="50" charset="-127"/>
              </a:rPr>
              <a:t>. </a:t>
            </a:r>
            <a:r>
              <a:rPr lang="ko-KR" altLang="en-US" sz="1100" b="1" kern="100" dirty="0">
                <a:latin typeface="+mn-ea"/>
                <a:cs typeface="굴림" panose="020B0600000101010101" pitchFamily="50" charset="-127"/>
              </a:rPr>
              <a:t>개인전</a:t>
            </a:r>
            <a:r>
              <a:rPr lang="en-US" altLang="ko-KR" sz="1100" b="1" kern="100" dirty="0">
                <a:latin typeface="+mn-ea"/>
                <a:cs typeface="굴림" panose="020B0600000101010101" pitchFamily="50" charset="-127"/>
              </a:rPr>
              <a:t>(</a:t>
            </a:r>
            <a:r>
              <a:rPr lang="ko-KR" altLang="en-US" sz="1100" b="1" kern="100" dirty="0">
                <a:latin typeface="+mn-ea"/>
                <a:cs typeface="굴림" panose="020B0600000101010101" pitchFamily="50" charset="-127"/>
              </a:rPr>
              <a:t>남</a:t>
            </a:r>
            <a:r>
              <a:rPr lang="en-US" altLang="ko-KR" sz="1100" b="1" kern="100" dirty="0">
                <a:latin typeface="+mn-ea"/>
                <a:cs typeface="굴림" panose="020B0600000101010101" pitchFamily="50" charset="-127"/>
              </a:rPr>
              <a:t>/</a:t>
            </a:r>
            <a:r>
              <a:rPr lang="ko-KR" altLang="en-US" sz="1100" b="1" kern="100" dirty="0">
                <a:latin typeface="+mn-ea"/>
                <a:cs typeface="굴림" panose="020B0600000101010101" pitchFamily="50" charset="-127"/>
              </a:rPr>
              <a:t>여</a:t>
            </a:r>
            <a:r>
              <a:rPr lang="en-US" altLang="ko-KR" sz="1100" b="1" kern="100" dirty="0">
                <a:latin typeface="+mn-ea"/>
                <a:cs typeface="굴림" panose="020B0600000101010101" pitchFamily="50" charset="-127"/>
              </a:rPr>
              <a:t>) : </a:t>
            </a:r>
            <a:r>
              <a:rPr lang="ko-KR" altLang="en-US" sz="1100" b="1" kern="100" dirty="0">
                <a:latin typeface="+mn-ea"/>
                <a:cs typeface="굴림" panose="020B0600000101010101" pitchFamily="50" charset="-127"/>
              </a:rPr>
              <a:t>스트로크       나</a:t>
            </a:r>
            <a:r>
              <a:rPr lang="en-US" altLang="ko-KR" sz="1100" b="1" kern="100" dirty="0">
                <a:latin typeface="+mn-ea"/>
                <a:cs typeface="굴림" panose="020B0600000101010101" pitchFamily="50" charset="-127"/>
              </a:rPr>
              <a:t>. </a:t>
            </a:r>
            <a:r>
              <a:rPr lang="ko-KR" altLang="en-US" sz="1100" b="1" kern="100" dirty="0">
                <a:latin typeface="+mn-ea"/>
                <a:cs typeface="굴림" panose="020B0600000101010101" pitchFamily="50" charset="-127"/>
              </a:rPr>
              <a:t>단체전</a:t>
            </a:r>
            <a:r>
              <a:rPr lang="en-US" altLang="ko-KR" sz="1100" b="1" kern="100" dirty="0">
                <a:latin typeface="+mn-ea"/>
                <a:cs typeface="굴림" panose="020B0600000101010101" pitchFamily="50" charset="-127"/>
              </a:rPr>
              <a:t>(</a:t>
            </a:r>
            <a:r>
              <a:rPr lang="ko-KR" altLang="en-US" sz="1100" b="1" kern="100" dirty="0">
                <a:latin typeface="+mn-ea"/>
                <a:cs typeface="굴림" panose="020B0600000101010101" pitchFamily="50" charset="-127"/>
              </a:rPr>
              <a:t>남</a:t>
            </a:r>
            <a:r>
              <a:rPr lang="en-US" altLang="ko-KR" sz="1100" b="1" kern="100" dirty="0">
                <a:latin typeface="+mn-ea"/>
                <a:cs typeface="굴림" panose="020B0600000101010101" pitchFamily="50" charset="-127"/>
              </a:rPr>
              <a:t>/</a:t>
            </a:r>
            <a:r>
              <a:rPr lang="ko-KR" altLang="en-US" sz="1100" b="1" kern="100" dirty="0">
                <a:latin typeface="+mn-ea"/>
                <a:cs typeface="굴림" panose="020B0600000101010101" pitchFamily="50" charset="-127"/>
              </a:rPr>
              <a:t>여</a:t>
            </a:r>
            <a:r>
              <a:rPr lang="en-US" altLang="ko-KR" sz="1100" b="1" kern="100" dirty="0">
                <a:latin typeface="+mn-ea"/>
                <a:cs typeface="굴림" panose="020B0600000101010101" pitchFamily="50" charset="-127"/>
              </a:rPr>
              <a:t>) : </a:t>
            </a:r>
            <a:r>
              <a:rPr lang="ko-KR" altLang="en-US" sz="1100" b="1" kern="100" dirty="0">
                <a:latin typeface="+mn-ea"/>
                <a:cs typeface="굴림" panose="020B0600000101010101" pitchFamily="50" charset="-127"/>
              </a:rPr>
              <a:t>스트로크</a:t>
            </a:r>
            <a:endParaRPr lang="en-US" altLang="ko-KR" sz="1100" b="1" kern="100" dirty="0">
              <a:latin typeface="+mn-ea"/>
              <a:cs typeface="굴림" panose="020B0600000101010101" pitchFamily="50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100" b="1" kern="100" dirty="0">
                <a:latin typeface="+mn-ea"/>
                <a:cs typeface="굴림" panose="020B0600000101010101" pitchFamily="50" charset="-127"/>
              </a:rPr>
              <a:t>3. </a:t>
            </a:r>
            <a:r>
              <a:rPr lang="ko-KR" altLang="en-US" sz="1100" b="1" kern="100" dirty="0">
                <a:latin typeface="+mn-ea"/>
                <a:cs typeface="굴림" panose="020B0600000101010101" pitchFamily="50" charset="-127"/>
              </a:rPr>
              <a:t>참가자격</a:t>
            </a:r>
            <a:endParaRPr lang="en-US" altLang="ko-KR" sz="1100" b="1" kern="100" dirty="0">
              <a:latin typeface="+mn-ea"/>
              <a:cs typeface="굴림" panose="020B0600000101010101" pitchFamily="50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1100" b="1" kern="100" dirty="0">
                <a:latin typeface="+mn-ea"/>
                <a:cs typeface="굴림" panose="020B0600000101010101" pitchFamily="50" charset="-127"/>
              </a:rPr>
              <a:t>가</a:t>
            </a:r>
            <a:r>
              <a:rPr lang="en-US" altLang="ko-KR" sz="1100" b="1" kern="100" dirty="0">
                <a:latin typeface="+mn-ea"/>
                <a:cs typeface="굴림" panose="020B0600000101010101" pitchFamily="50" charset="-127"/>
              </a:rPr>
              <a:t>. </a:t>
            </a:r>
            <a:r>
              <a:rPr lang="ko-KR" altLang="en-US" sz="1100" b="1" kern="100" dirty="0">
                <a:latin typeface="+mn-ea"/>
                <a:cs typeface="굴림" panose="020B0600000101010101" pitchFamily="50" charset="-127"/>
              </a:rPr>
              <a:t>도민체육대회 관리시스템에 대회 참가신청을 마친 자</a:t>
            </a:r>
            <a:r>
              <a:rPr lang="en-US" altLang="ko-KR" sz="1100" b="1" kern="100" dirty="0">
                <a:latin typeface="+mn-ea"/>
                <a:cs typeface="굴림" panose="020B0600000101010101" pitchFamily="50" charset="-127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ko-KR" altLang="en-US" sz="1100" b="1" kern="100" dirty="0">
                <a:latin typeface="+mn-ea"/>
                <a:cs typeface="굴림" panose="020B0600000101010101" pitchFamily="50" charset="-127"/>
              </a:rPr>
              <a:t>나</a:t>
            </a:r>
            <a:r>
              <a:rPr lang="en-US" altLang="ko-KR" sz="1100" b="1" kern="100" dirty="0">
                <a:latin typeface="+mn-ea"/>
                <a:cs typeface="굴림" panose="020B0600000101010101" pitchFamily="50" charset="-127"/>
              </a:rPr>
              <a:t>. </a:t>
            </a:r>
            <a:r>
              <a:rPr lang="ko-KR" altLang="en-US" sz="1100" b="1" kern="100" dirty="0">
                <a:latin typeface="+mn-ea"/>
                <a:cs typeface="굴림" panose="020B0600000101010101" pitchFamily="50" charset="-127"/>
              </a:rPr>
              <a:t>현 </a:t>
            </a:r>
            <a:r>
              <a:rPr lang="en-US" altLang="ko-KR" sz="1100" b="1" kern="100" dirty="0">
                <a:latin typeface="+mn-ea"/>
                <a:cs typeface="굴림" panose="020B0600000101010101" pitchFamily="50" charset="-127"/>
              </a:rPr>
              <a:t>KPGA, KLPGA</a:t>
            </a:r>
            <a:r>
              <a:rPr lang="ko-KR" altLang="en-US" sz="1100" b="1" kern="100" dirty="0">
                <a:latin typeface="+mn-ea"/>
                <a:cs typeface="굴림" panose="020B0600000101010101" pitchFamily="50" charset="-127"/>
              </a:rPr>
              <a:t>에 등록되어 있는 자</a:t>
            </a:r>
            <a:r>
              <a:rPr lang="en-US" altLang="ko-KR" sz="1100" b="1" kern="100" dirty="0">
                <a:latin typeface="+mn-ea"/>
                <a:cs typeface="굴림" panose="020B0600000101010101" pitchFamily="50" charset="-127"/>
              </a:rPr>
              <a:t>, </a:t>
            </a:r>
            <a:r>
              <a:rPr lang="ko-KR" altLang="en-US" sz="1100" b="1" kern="100" dirty="0">
                <a:latin typeface="+mn-ea"/>
                <a:cs typeface="굴림" panose="020B0600000101010101" pitchFamily="50" charset="-127"/>
              </a:rPr>
              <a:t>대한골프협회에 전문선수 등록이 되어 있는 자</a:t>
            </a:r>
            <a:r>
              <a:rPr lang="en-US" altLang="ko-KR" sz="1100" b="1" kern="100" dirty="0">
                <a:latin typeface="+mn-ea"/>
                <a:cs typeface="굴림" panose="020B0600000101010101" pitchFamily="50" charset="-127"/>
              </a:rPr>
              <a:t>, </a:t>
            </a:r>
            <a:r>
              <a:rPr lang="ko-KR" altLang="en-US" sz="1100" b="1" kern="100" dirty="0">
                <a:latin typeface="+mn-ea"/>
                <a:cs typeface="굴림" panose="020B0600000101010101" pitchFamily="50" charset="-127"/>
              </a:rPr>
              <a:t>각종 프로자격증</a:t>
            </a:r>
            <a:r>
              <a:rPr lang="en-US" altLang="ko-KR" sz="1100" b="1" kern="100" dirty="0">
                <a:latin typeface="+mn-ea"/>
                <a:cs typeface="굴림" panose="020B0600000101010101" pitchFamily="50" charset="-127"/>
              </a:rPr>
              <a:t>(</a:t>
            </a:r>
            <a:r>
              <a:rPr lang="ko-KR" altLang="en-US" sz="1100" b="1" kern="100" dirty="0" err="1">
                <a:latin typeface="+mn-ea"/>
                <a:cs typeface="굴림" panose="020B0600000101010101" pitchFamily="50" charset="-127"/>
              </a:rPr>
              <a:t>티칭프로</a:t>
            </a:r>
            <a:r>
              <a:rPr lang="ko-KR" altLang="en-US" sz="1100" b="1" kern="100" dirty="0">
                <a:latin typeface="+mn-ea"/>
                <a:cs typeface="굴림" panose="020B0600000101010101" pitchFamily="50" charset="-127"/>
              </a:rPr>
              <a:t> 포함</a:t>
            </a:r>
            <a:r>
              <a:rPr lang="en-US" altLang="ko-KR" sz="1100" b="1" kern="100" dirty="0">
                <a:latin typeface="+mn-ea"/>
                <a:cs typeface="굴림" panose="020B0600000101010101" pitchFamily="50" charset="-127"/>
              </a:rPr>
              <a:t>) </a:t>
            </a:r>
            <a:r>
              <a:rPr lang="ko-KR" altLang="en-US" sz="1100" b="1" kern="100" dirty="0">
                <a:latin typeface="+mn-ea"/>
                <a:cs typeface="굴림" panose="020B0600000101010101" pitchFamily="50" charset="-127"/>
              </a:rPr>
              <a:t>소지자는 참가할 수 없음</a:t>
            </a:r>
            <a:r>
              <a:rPr lang="en-US" altLang="ko-KR" sz="1100" b="1" kern="100" dirty="0">
                <a:latin typeface="+mn-ea"/>
                <a:cs typeface="굴림" panose="020B0600000101010101" pitchFamily="50" charset="-127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ko-KR" altLang="en-US" sz="1100" b="1" kern="100" dirty="0">
                <a:latin typeface="+mn-ea"/>
                <a:cs typeface="굴림" panose="020B0600000101010101" pitchFamily="50" charset="-127"/>
              </a:rPr>
              <a:t>다</a:t>
            </a:r>
            <a:r>
              <a:rPr lang="en-US" altLang="ko-KR" sz="1100" b="1" kern="100" dirty="0">
                <a:latin typeface="+mn-ea"/>
                <a:cs typeface="굴림" panose="020B0600000101010101" pitchFamily="50" charset="-127"/>
              </a:rPr>
              <a:t>. </a:t>
            </a:r>
            <a:r>
              <a:rPr lang="ko-KR" altLang="en-US" sz="1100" b="1" kern="100" dirty="0">
                <a:latin typeface="+mn-ea"/>
                <a:cs typeface="굴림" panose="020B0600000101010101" pitchFamily="50" charset="-127"/>
              </a:rPr>
              <a:t>남</a:t>
            </a:r>
            <a:r>
              <a:rPr lang="en-US" altLang="ko-KR" sz="1100" b="1" kern="100" dirty="0">
                <a:latin typeface="+mn-ea"/>
                <a:cs typeface="굴림" panose="020B0600000101010101" pitchFamily="50" charset="-127"/>
              </a:rPr>
              <a:t>/</a:t>
            </a:r>
            <a:r>
              <a:rPr lang="ko-KR" altLang="en-US" sz="1100" b="1" kern="100" dirty="0">
                <a:latin typeface="+mn-ea"/>
                <a:cs typeface="굴림" panose="020B0600000101010101" pitchFamily="50" charset="-127"/>
              </a:rPr>
              <a:t>여 만 </a:t>
            </a:r>
            <a:r>
              <a:rPr lang="en-US" altLang="ko-KR" sz="1100" b="1" kern="100" dirty="0">
                <a:latin typeface="+mn-ea"/>
                <a:cs typeface="굴림" panose="020B0600000101010101" pitchFamily="50" charset="-127"/>
              </a:rPr>
              <a:t>19</a:t>
            </a:r>
            <a:r>
              <a:rPr lang="ko-KR" altLang="en-US" sz="1100" b="1" kern="100" dirty="0">
                <a:latin typeface="+mn-ea"/>
                <a:cs typeface="굴림" panose="020B0600000101010101" pitchFamily="50" charset="-127"/>
              </a:rPr>
              <a:t>세 이상 순수 아마추어 골퍼만 참가 가능</a:t>
            </a:r>
            <a:endParaRPr lang="en-US" altLang="ko-KR" sz="1100" b="1" kern="100" dirty="0">
              <a:latin typeface="+mn-ea"/>
              <a:cs typeface="굴림" panose="020B0600000101010101" pitchFamily="50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100" b="1" kern="100" dirty="0">
                <a:latin typeface="+mn-ea"/>
                <a:cs typeface="굴림" panose="020B0600000101010101" pitchFamily="50" charset="-127"/>
              </a:rPr>
              <a:t>4. </a:t>
            </a:r>
            <a:r>
              <a:rPr lang="ko-KR" altLang="en-US" sz="1100" b="1" kern="100" dirty="0">
                <a:latin typeface="+mn-ea"/>
                <a:cs typeface="굴림" panose="020B0600000101010101" pitchFamily="50" charset="-127"/>
              </a:rPr>
              <a:t>참가인원 </a:t>
            </a:r>
            <a:r>
              <a:rPr lang="en-US" altLang="ko-KR" sz="1100" b="1" kern="100" dirty="0">
                <a:latin typeface="+mn-ea"/>
                <a:cs typeface="굴림" panose="020B0600000101010101" pitchFamily="50" charset="-127"/>
              </a:rPr>
              <a:t>: </a:t>
            </a:r>
            <a:r>
              <a:rPr lang="ko-KR" altLang="en-US" sz="1100" b="1" kern="100" dirty="0">
                <a:latin typeface="+mn-ea"/>
                <a:cs typeface="굴림" panose="020B0600000101010101" pitchFamily="50" charset="-127"/>
              </a:rPr>
              <a:t>단체전은 선수 </a:t>
            </a:r>
            <a:r>
              <a:rPr lang="en-US" altLang="ko-KR" sz="1100" b="1" kern="100" dirty="0">
                <a:latin typeface="+mn-ea"/>
                <a:cs typeface="굴림" panose="020B0600000101010101" pitchFamily="50" charset="-127"/>
              </a:rPr>
              <a:t>4</a:t>
            </a:r>
            <a:r>
              <a:rPr lang="ko-KR" altLang="en-US" sz="1100" b="1" kern="100" dirty="0">
                <a:latin typeface="+mn-ea"/>
                <a:cs typeface="굴림" panose="020B0600000101010101" pitchFamily="50" charset="-127"/>
              </a:rPr>
              <a:t>인 이내</a:t>
            </a:r>
            <a:r>
              <a:rPr lang="en-US" altLang="ko-KR" sz="1100" b="1" kern="100" dirty="0">
                <a:latin typeface="+mn-ea"/>
                <a:cs typeface="굴림" panose="020B0600000101010101" pitchFamily="50" charset="-127"/>
              </a:rPr>
              <a:t>, </a:t>
            </a:r>
            <a:r>
              <a:rPr lang="ko-KR" altLang="en-US" sz="1100" b="1" kern="100" dirty="0">
                <a:latin typeface="+mn-ea"/>
                <a:cs typeface="굴림" panose="020B0600000101010101" pitchFamily="50" charset="-127"/>
              </a:rPr>
              <a:t>개인전은 제한 없음</a:t>
            </a:r>
            <a:r>
              <a:rPr lang="en-US" altLang="ko-KR" sz="1100" b="1" kern="100" dirty="0">
                <a:latin typeface="+mn-ea"/>
                <a:cs typeface="굴림" panose="020B0600000101010101" pitchFamily="50" charset="-127"/>
              </a:rPr>
              <a:t>.</a:t>
            </a:r>
          </a:p>
          <a:p>
            <a:pPr>
              <a:lnSpc>
                <a:spcPct val="150000"/>
              </a:lnSpc>
            </a:pPr>
            <a:endParaRPr lang="en-US" altLang="ko-KR" sz="1100" b="1" kern="100" dirty="0">
              <a:latin typeface="+mn-ea"/>
              <a:cs typeface="굴림" panose="020B0600000101010101" pitchFamily="50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100" b="1" kern="100" dirty="0">
                <a:latin typeface="+mn-ea"/>
                <a:cs typeface="굴림" panose="020B0600000101010101" pitchFamily="50" charset="-127"/>
              </a:rPr>
              <a:t>5. </a:t>
            </a:r>
            <a:r>
              <a:rPr lang="ko-KR" altLang="en-US" sz="1100" b="1" kern="100" dirty="0">
                <a:latin typeface="+mn-ea"/>
                <a:cs typeface="굴림" panose="020B0600000101010101" pitchFamily="50" charset="-127"/>
              </a:rPr>
              <a:t>경기방법 </a:t>
            </a:r>
            <a:r>
              <a:rPr lang="en-US" altLang="ko-KR" sz="1100" b="1" kern="100" dirty="0">
                <a:latin typeface="+mn-ea"/>
                <a:cs typeface="굴림" panose="020B0600000101010101" pitchFamily="50" charset="-127"/>
              </a:rPr>
              <a:t>: 18</a:t>
            </a:r>
            <a:r>
              <a:rPr lang="ko-KR" altLang="en-US" sz="1100" b="1" kern="100" dirty="0">
                <a:latin typeface="+mn-ea"/>
                <a:cs typeface="굴림" panose="020B0600000101010101" pitchFamily="50" charset="-127"/>
              </a:rPr>
              <a:t>홀 </a:t>
            </a:r>
            <a:r>
              <a:rPr lang="ko-KR" altLang="en-US" sz="1100" b="1" kern="100" dirty="0" err="1">
                <a:latin typeface="+mn-ea"/>
                <a:cs typeface="굴림" panose="020B0600000101010101" pitchFamily="50" charset="-127"/>
              </a:rPr>
              <a:t>스트로크플레이</a:t>
            </a:r>
            <a:endParaRPr lang="en-US" altLang="ko-KR" sz="1100" b="1" kern="100" dirty="0">
              <a:latin typeface="+mn-ea"/>
              <a:cs typeface="굴림" panose="020B0600000101010101" pitchFamily="50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100" b="1" kern="100" dirty="0">
                <a:latin typeface="+mn-ea"/>
                <a:cs typeface="굴림" panose="020B0600000101010101" pitchFamily="50" charset="-127"/>
              </a:rPr>
              <a:t>  - </a:t>
            </a:r>
            <a:r>
              <a:rPr lang="ko-KR" altLang="en-US" sz="1100" b="1" kern="100" dirty="0">
                <a:latin typeface="+mn-ea"/>
                <a:cs typeface="굴림" panose="020B0600000101010101" pitchFamily="50" charset="-127"/>
              </a:rPr>
              <a:t>개인전 </a:t>
            </a:r>
            <a:r>
              <a:rPr lang="en-US" altLang="ko-KR" sz="1100" b="1" kern="100" dirty="0">
                <a:latin typeface="+mn-ea"/>
                <a:cs typeface="굴림" panose="020B0600000101010101" pitchFamily="50" charset="-127"/>
              </a:rPr>
              <a:t>: </a:t>
            </a:r>
            <a:r>
              <a:rPr lang="ko-KR" altLang="en-US" sz="1100" b="1" kern="100" dirty="0">
                <a:latin typeface="+mn-ea"/>
                <a:cs typeface="굴림" panose="020B0600000101010101" pitchFamily="50" charset="-127"/>
              </a:rPr>
              <a:t>스코어를 합산하여 제일 적은 선수 순으로 순위를 결정한다</a:t>
            </a:r>
            <a:r>
              <a:rPr lang="en-US" altLang="ko-KR" sz="1100" b="1" kern="100" dirty="0">
                <a:latin typeface="+mn-ea"/>
                <a:cs typeface="굴림" panose="020B0600000101010101" pitchFamily="50" charset="-127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altLang="ko-KR" sz="1100" b="1" kern="100" dirty="0">
                <a:latin typeface="+mn-ea"/>
                <a:cs typeface="굴림" panose="020B0600000101010101" pitchFamily="50" charset="-127"/>
              </a:rPr>
              <a:t>  - </a:t>
            </a:r>
            <a:r>
              <a:rPr lang="ko-KR" altLang="en-US" sz="1100" b="1" kern="100" dirty="0">
                <a:latin typeface="+mn-ea"/>
                <a:cs typeface="굴림" panose="020B0600000101010101" pitchFamily="50" charset="-127"/>
              </a:rPr>
              <a:t>단체전 </a:t>
            </a:r>
            <a:r>
              <a:rPr lang="en-US" altLang="ko-KR" sz="1100" b="1" kern="100" dirty="0">
                <a:latin typeface="+mn-ea"/>
                <a:cs typeface="굴림" panose="020B0600000101010101" pitchFamily="50" charset="-127"/>
              </a:rPr>
              <a:t>: 4</a:t>
            </a:r>
            <a:r>
              <a:rPr lang="ko-KR" altLang="en-US" sz="1100" b="1" kern="100" dirty="0">
                <a:latin typeface="+mn-ea"/>
                <a:cs typeface="굴림" panose="020B0600000101010101" pitchFamily="50" charset="-127"/>
              </a:rPr>
              <a:t>명 중 상위 성적 </a:t>
            </a:r>
            <a:r>
              <a:rPr lang="en-US" altLang="ko-KR" sz="1100" b="1" kern="100" dirty="0">
                <a:latin typeface="+mn-ea"/>
                <a:cs typeface="굴림" panose="020B0600000101010101" pitchFamily="50" charset="-127"/>
              </a:rPr>
              <a:t>3</a:t>
            </a:r>
            <a:r>
              <a:rPr lang="ko-KR" altLang="en-US" sz="1100" b="1" kern="100" dirty="0">
                <a:latin typeface="+mn-ea"/>
                <a:cs typeface="굴림" panose="020B0600000101010101" pitchFamily="50" charset="-127"/>
              </a:rPr>
              <a:t>명 합계로 순위 결정</a:t>
            </a:r>
            <a:r>
              <a:rPr lang="en-US" altLang="ko-KR" sz="1100" b="1" kern="100" dirty="0">
                <a:latin typeface="+mn-ea"/>
                <a:cs typeface="굴림" panose="020B0600000101010101" pitchFamily="50" charset="-127"/>
              </a:rPr>
              <a:t>.</a:t>
            </a:r>
            <a:r>
              <a:rPr lang="ko-KR" altLang="en-US" sz="1100" b="1" kern="100" dirty="0">
                <a:latin typeface="+mn-ea"/>
                <a:cs typeface="굴림" panose="020B0600000101010101" pitchFamily="50" charset="-127"/>
              </a:rPr>
              <a:t> </a:t>
            </a:r>
            <a:endParaRPr lang="en-US" altLang="ko-KR" sz="1100" b="1" kern="100" dirty="0">
              <a:latin typeface="+mn-ea"/>
              <a:cs typeface="굴림" panose="020B0600000101010101" pitchFamily="50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100" b="1" kern="100" dirty="0">
                <a:latin typeface="+mn-ea"/>
                <a:cs typeface="굴림" panose="020B0600000101010101" pitchFamily="50" charset="-127"/>
              </a:rPr>
              <a:t>  - </a:t>
            </a:r>
            <a:r>
              <a:rPr lang="ko-KR" altLang="en-US" sz="1100" b="1" kern="100" dirty="0">
                <a:latin typeface="+mn-ea"/>
                <a:cs typeface="굴림" panose="020B0600000101010101" pitchFamily="50" charset="-127"/>
              </a:rPr>
              <a:t>맥시멈 스코어 적용 </a:t>
            </a:r>
            <a:r>
              <a:rPr lang="en-US" altLang="ko-KR" sz="1100" b="1" kern="100" dirty="0">
                <a:latin typeface="+mn-ea"/>
                <a:cs typeface="굴림" panose="020B0600000101010101" pitchFamily="50" charset="-127"/>
              </a:rPr>
              <a:t>: </a:t>
            </a:r>
            <a:r>
              <a:rPr lang="ko-KR" altLang="en-US" sz="1100" b="1" kern="100" dirty="0">
                <a:latin typeface="+mn-ea"/>
                <a:cs typeface="굴림" panose="020B0600000101010101" pitchFamily="50" charset="-127"/>
              </a:rPr>
              <a:t>홀 아웃을 하지 않거나</a:t>
            </a:r>
            <a:r>
              <a:rPr lang="en-US" altLang="ko-KR" sz="1100" b="1" kern="100" dirty="0">
                <a:latin typeface="+mn-ea"/>
                <a:cs typeface="굴림" panose="020B0600000101010101" pitchFamily="50" charset="-127"/>
              </a:rPr>
              <a:t>, </a:t>
            </a:r>
            <a:r>
              <a:rPr lang="ko-KR" altLang="en-US" sz="1100" b="1" kern="100" dirty="0">
                <a:latin typeface="+mn-ea"/>
                <a:cs typeface="굴림" panose="020B0600000101010101" pitchFamily="50" charset="-127"/>
              </a:rPr>
              <a:t>중대한 규칙 위반으로 실격되는 경우 또는 더블파를 초과하는 경우 최대 타수를 더블 파로 산정한다</a:t>
            </a:r>
            <a:r>
              <a:rPr lang="en-US" altLang="ko-KR" sz="1100" b="1" kern="100" dirty="0">
                <a:latin typeface="+mn-ea"/>
                <a:cs typeface="굴림" panose="020B0600000101010101" pitchFamily="50" charset="-127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altLang="ko-KR" sz="1100" b="1" kern="100" dirty="0">
                <a:latin typeface="+mn-ea"/>
                <a:cs typeface="굴림" panose="020B0600000101010101" pitchFamily="50" charset="-127"/>
              </a:rPr>
              <a:t>  - </a:t>
            </a:r>
            <a:r>
              <a:rPr lang="ko-KR" altLang="en-US" sz="1100" b="1" kern="100" dirty="0">
                <a:latin typeface="+mn-ea"/>
                <a:cs typeface="굴림" panose="020B0600000101010101" pitchFamily="50" charset="-127"/>
              </a:rPr>
              <a:t>동점일 경우</a:t>
            </a:r>
            <a:r>
              <a:rPr lang="en-US" altLang="ko-KR" sz="1100" b="1" kern="100" dirty="0">
                <a:latin typeface="+mn-ea"/>
                <a:cs typeface="굴림" panose="020B0600000101010101" pitchFamily="50" charset="-127"/>
              </a:rPr>
              <a:t>,</a:t>
            </a:r>
            <a:r>
              <a:rPr lang="ko-KR" altLang="en-US" sz="1100" b="1" kern="100" dirty="0">
                <a:latin typeface="+mn-ea"/>
                <a:cs typeface="굴림" panose="020B0600000101010101" pitchFamily="50" charset="-127"/>
              </a:rPr>
              <a:t> 개인전은 스코어카드 상의 카운트 백 방식</a:t>
            </a:r>
            <a:r>
              <a:rPr lang="en-US" altLang="ko-KR" sz="1100" b="1" kern="100" dirty="0">
                <a:latin typeface="+mn-ea"/>
                <a:cs typeface="굴림" panose="020B0600000101010101" pitchFamily="50" charset="-127"/>
              </a:rPr>
              <a:t>(</a:t>
            </a:r>
            <a:r>
              <a:rPr lang="ko-KR" altLang="en-US" sz="1100" b="1" kern="100" dirty="0">
                <a:latin typeface="+mn-ea"/>
                <a:cs typeface="굴림" panose="020B0600000101010101" pitchFamily="50" charset="-127"/>
              </a:rPr>
              <a:t>후반 </a:t>
            </a:r>
            <a:r>
              <a:rPr lang="en-US" altLang="ko-KR" sz="1100" b="1" kern="100" dirty="0">
                <a:latin typeface="+mn-ea"/>
                <a:cs typeface="굴림" panose="020B0600000101010101" pitchFamily="50" charset="-127"/>
              </a:rPr>
              <a:t>9</a:t>
            </a:r>
            <a:r>
              <a:rPr lang="ko-KR" altLang="en-US" sz="1100" b="1" kern="100" dirty="0" err="1">
                <a:latin typeface="+mn-ea"/>
                <a:cs typeface="굴림" panose="020B0600000101010101" pitchFamily="50" charset="-127"/>
              </a:rPr>
              <a:t>개홀</a:t>
            </a:r>
            <a:r>
              <a:rPr lang="en-US" altLang="ko-KR" sz="1100" b="1" kern="100" dirty="0">
                <a:latin typeface="+mn-ea"/>
                <a:cs typeface="굴림" panose="020B0600000101010101" pitchFamily="50" charset="-127"/>
              </a:rPr>
              <a:t>, </a:t>
            </a:r>
            <a:r>
              <a:rPr lang="ko-KR" altLang="en-US" sz="1100" b="1" kern="100" dirty="0">
                <a:latin typeface="+mn-ea"/>
                <a:cs typeface="굴림" panose="020B0600000101010101" pitchFamily="50" charset="-127"/>
              </a:rPr>
              <a:t>후반 </a:t>
            </a:r>
            <a:r>
              <a:rPr lang="en-US" altLang="ko-KR" sz="1100" b="1" kern="100" dirty="0">
                <a:latin typeface="+mn-ea"/>
                <a:cs typeface="굴림" panose="020B0600000101010101" pitchFamily="50" charset="-127"/>
              </a:rPr>
              <a:t>6</a:t>
            </a:r>
            <a:r>
              <a:rPr lang="ko-KR" altLang="en-US" sz="1100" b="1" kern="100" dirty="0" err="1">
                <a:latin typeface="+mn-ea"/>
                <a:cs typeface="굴림" panose="020B0600000101010101" pitchFamily="50" charset="-127"/>
              </a:rPr>
              <a:t>개홀</a:t>
            </a:r>
            <a:r>
              <a:rPr lang="en-US" altLang="ko-KR" sz="1100" b="1" kern="100" dirty="0">
                <a:latin typeface="+mn-ea"/>
                <a:cs typeface="굴림" panose="020B0600000101010101" pitchFamily="50" charset="-127"/>
              </a:rPr>
              <a:t>, </a:t>
            </a:r>
            <a:r>
              <a:rPr lang="ko-KR" altLang="en-US" sz="1100" b="1" kern="100" dirty="0">
                <a:latin typeface="+mn-ea"/>
                <a:cs typeface="굴림" panose="020B0600000101010101" pitchFamily="50" charset="-127"/>
              </a:rPr>
              <a:t>후반 </a:t>
            </a:r>
            <a:r>
              <a:rPr lang="en-US" altLang="ko-KR" sz="1100" b="1" kern="100" dirty="0">
                <a:latin typeface="+mn-ea"/>
                <a:cs typeface="굴림" panose="020B0600000101010101" pitchFamily="50" charset="-127"/>
              </a:rPr>
              <a:t>3</a:t>
            </a:r>
            <a:r>
              <a:rPr lang="ko-KR" altLang="en-US" sz="1100" b="1" kern="100" dirty="0" err="1">
                <a:latin typeface="+mn-ea"/>
                <a:cs typeface="굴림" panose="020B0600000101010101" pitchFamily="50" charset="-127"/>
              </a:rPr>
              <a:t>개홀</a:t>
            </a:r>
            <a:r>
              <a:rPr lang="en-US" altLang="ko-KR" sz="1100" b="1" kern="100" dirty="0">
                <a:latin typeface="+mn-ea"/>
                <a:cs typeface="굴림" panose="020B0600000101010101" pitchFamily="50" charset="-127"/>
              </a:rPr>
              <a:t>, 18</a:t>
            </a:r>
            <a:r>
              <a:rPr lang="ko-KR" altLang="en-US" sz="1100" b="1" kern="100" dirty="0">
                <a:latin typeface="+mn-ea"/>
                <a:cs typeface="굴림" panose="020B0600000101010101" pitchFamily="50" charset="-127"/>
              </a:rPr>
              <a:t>번홀</a:t>
            </a:r>
            <a:r>
              <a:rPr lang="en-US" altLang="ko-KR" sz="1100" b="1" kern="100" dirty="0">
                <a:latin typeface="+mn-ea"/>
                <a:cs typeface="굴림" panose="020B0600000101010101" pitchFamily="50" charset="-127"/>
              </a:rPr>
              <a:t>, </a:t>
            </a:r>
            <a:r>
              <a:rPr lang="ko-KR" altLang="en-US" sz="1100" b="1" kern="100" dirty="0">
                <a:latin typeface="+mn-ea"/>
                <a:cs typeface="굴림" panose="020B0600000101010101" pitchFamily="50" charset="-127"/>
              </a:rPr>
              <a:t>전반 </a:t>
            </a:r>
            <a:r>
              <a:rPr lang="en-US" altLang="ko-KR" sz="1100" b="1" kern="100" dirty="0">
                <a:latin typeface="+mn-ea"/>
                <a:cs typeface="굴림" panose="020B0600000101010101" pitchFamily="50" charset="-127"/>
              </a:rPr>
              <a:t>6</a:t>
            </a:r>
            <a:r>
              <a:rPr lang="ko-KR" altLang="en-US" sz="1100" b="1" kern="100" dirty="0" err="1">
                <a:latin typeface="+mn-ea"/>
                <a:cs typeface="굴림" panose="020B0600000101010101" pitchFamily="50" charset="-127"/>
              </a:rPr>
              <a:t>개홀</a:t>
            </a:r>
            <a:r>
              <a:rPr lang="en-US" altLang="ko-KR" sz="1100" b="1" kern="100" dirty="0">
                <a:latin typeface="+mn-ea"/>
                <a:cs typeface="굴림" panose="020B0600000101010101" pitchFamily="50" charset="-127"/>
              </a:rPr>
              <a:t>, </a:t>
            </a:r>
            <a:r>
              <a:rPr lang="ko-KR" altLang="en-US" sz="1100" b="1" kern="100" dirty="0">
                <a:latin typeface="+mn-ea"/>
                <a:cs typeface="굴림" panose="020B0600000101010101" pitchFamily="50" charset="-127"/>
              </a:rPr>
              <a:t>전반 </a:t>
            </a:r>
            <a:r>
              <a:rPr lang="en-US" altLang="ko-KR" sz="1100" b="1" kern="100" dirty="0">
                <a:latin typeface="+mn-ea"/>
                <a:cs typeface="굴림" panose="020B0600000101010101" pitchFamily="50" charset="-127"/>
              </a:rPr>
              <a:t>3</a:t>
            </a:r>
            <a:r>
              <a:rPr lang="ko-KR" altLang="en-US" sz="1100" b="1" kern="100" dirty="0" err="1">
                <a:latin typeface="+mn-ea"/>
                <a:cs typeface="굴림" panose="020B0600000101010101" pitchFamily="50" charset="-127"/>
              </a:rPr>
              <a:t>개홀</a:t>
            </a:r>
            <a:r>
              <a:rPr lang="en-US" altLang="ko-KR" sz="1100" b="1" kern="100" dirty="0">
                <a:latin typeface="+mn-ea"/>
                <a:cs typeface="굴림" panose="020B0600000101010101" pitchFamily="50" charset="-127"/>
              </a:rPr>
              <a:t>, 9</a:t>
            </a:r>
            <a:r>
              <a:rPr lang="ko-KR" altLang="en-US" sz="1100" b="1" kern="100" dirty="0">
                <a:latin typeface="+mn-ea"/>
                <a:cs typeface="굴림" panose="020B0600000101010101" pitchFamily="50" charset="-127"/>
              </a:rPr>
              <a:t>번홀</a:t>
            </a:r>
            <a:r>
              <a:rPr lang="en-US" altLang="ko-KR" sz="1100" b="1" kern="100" dirty="0">
                <a:latin typeface="+mn-ea"/>
                <a:cs typeface="굴림" panose="020B0600000101010101" pitchFamily="50" charset="-127"/>
              </a:rPr>
              <a:t>)</a:t>
            </a:r>
            <a:r>
              <a:rPr lang="ko-KR" altLang="en-US" sz="1100" b="1" kern="100" dirty="0">
                <a:latin typeface="+mn-ea"/>
                <a:cs typeface="굴림" panose="020B0600000101010101" pitchFamily="50" charset="-127"/>
              </a:rPr>
              <a:t>으로 순위를 결정하며</a:t>
            </a:r>
            <a:r>
              <a:rPr lang="en-US" altLang="ko-KR" sz="1100" b="1" kern="100" dirty="0">
                <a:latin typeface="+mn-ea"/>
                <a:cs typeface="굴림" panose="020B0600000101010101" pitchFamily="50" charset="-127"/>
              </a:rPr>
              <a:t>, </a:t>
            </a:r>
            <a:r>
              <a:rPr lang="ko-KR" altLang="en-US" sz="1100" b="1" kern="100" dirty="0">
                <a:latin typeface="+mn-ea"/>
                <a:cs typeface="굴림" panose="020B0600000101010101" pitchFamily="50" charset="-127"/>
              </a:rPr>
              <a:t>단체전은 나머지 </a:t>
            </a:r>
            <a:r>
              <a:rPr lang="en-US" altLang="ko-KR" sz="1100" b="1" kern="100" dirty="0">
                <a:latin typeface="+mn-ea"/>
                <a:cs typeface="굴림" panose="020B0600000101010101" pitchFamily="50" charset="-127"/>
              </a:rPr>
              <a:t>1</a:t>
            </a:r>
            <a:r>
              <a:rPr lang="ko-KR" altLang="en-US" sz="1100" b="1" kern="100" dirty="0">
                <a:latin typeface="+mn-ea"/>
                <a:cs typeface="굴림" panose="020B0600000101010101" pitchFamily="50" charset="-127"/>
              </a:rPr>
              <a:t>명의 성적으로 순위를 결정한다</a:t>
            </a:r>
            <a:r>
              <a:rPr lang="en-US" altLang="ko-KR" sz="1100" b="1" kern="100" dirty="0">
                <a:latin typeface="+mn-ea"/>
                <a:cs typeface="굴림" panose="020B0600000101010101" pitchFamily="50" charset="-127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altLang="ko-KR" sz="1100" b="1" kern="100" dirty="0">
                <a:latin typeface="+mn-ea"/>
                <a:cs typeface="굴림" panose="020B0600000101010101" pitchFamily="50" charset="-127"/>
              </a:rPr>
              <a:t>6. </a:t>
            </a:r>
            <a:r>
              <a:rPr lang="ko-KR" altLang="en-US" sz="1100" b="1" kern="100" dirty="0">
                <a:latin typeface="+mn-ea"/>
                <a:cs typeface="굴림" panose="020B0600000101010101" pitchFamily="50" charset="-127"/>
              </a:rPr>
              <a:t>참가비용 </a:t>
            </a:r>
            <a:r>
              <a:rPr lang="en-US" altLang="ko-KR" sz="1100" b="1" kern="100" dirty="0">
                <a:latin typeface="+mn-ea"/>
                <a:cs typeface="굴림" panose="020B0600000101010101" pitchFamily="50" charset="-127"/>
              </a:rPr>
              <a:t>: </a:t>
            </a:r>
            <a:r>
              <a:rPr lang="ko-KR" altLang="en-US" sz="1100" b="1" kern="100" dirty="0">
                <a:latin typeface="+mn-ea"/>
                <a:cs typeface="굴림" panose="020B0600000101010101" pitchFamily="50" charset="-127"/>
              </a:rPr>
              <a:t>￦</a:t>
            </a:r>
            <a:r>
              <a:rPr lang="en-US" altLang="ko-KR" sz="1100" b="1" kern="100" dirty="0">
                <a:latin typeface="+mn-ea"/>
                <a:cs typeface="굴림" panose="020B0600000101010101" pitchFamily="50" charset="-127"/>
              </a:rPr>
              <a:t>137,000(</a:t>
            </a:r>
            <a:r>
              <a:rPr lang="ko-KR" altLang="en-US" sz="1100" b="1" kern="100" dirty="0" err="1">
                <a:latin typeface="+mn-ea"/>
                <a:cs typeface="굴림" panose="020B0600000101010101" pitchFamily="50" charset="-127"/>
              </a:rPr>
              <a:t>그린피</a:t>
            </a:r>
            <a:r>
              <a:rPr lang="en-US" altLang="ko-KR" sz="1100" b="1" kern="100" dirty="0">
                <a:latin typeface="+mn-ea"/>
                <a:cs typeface="굴림" panose="020B0600000101010101" pitchFamily="50" charset="-127"/>
              </a:rPr>
              <a:t>, </a:t>
            </a:r>
            <a:r>
              <a:rPr lang="ko-KR" altLang="en-US" sz="1100" b="1" kern="100" dirty="0" err="1">
                <a:latin typeface="+mn-ea"/>
                <a:cs typeface="굴림" panose="020B0600000101010101" pitchFamily="50" charset="-127"/>
              </a:rPr>
              <a:t>카트피</a:t>
            </a:r>
            <a:r>
              <a:rPr lang="ko-KR" altLang="en-US" sz="1100" b="1" kern="100" dirty="0">
                <a:latin typeface="+mn-ea"/>
                <a:cs typeface="굴림" panose="020B0600000101010101" pitchFamily="50" charset="-127"/>
              </a:rPr>
              <a:t> 포함</a:t>
            </a:r>
            <a:r>
              <a:rPr lang="en-US" altLang="ko-KR" sz="1100" b="1" kern="100" dirty="0">
                <a:latin typeface="+mn-ea"/>
                <a:cs typeface="굴림" panose="020B0600000101010101" pitchFamily="50" charset="-127"/>
              </a:rPr>
              <a:t>. </a:t>
            </a:r>
            <a:r>
              <a:rPr lang="ko-KR" altLang="en-US" sz="1100" b="1" kern="100" dirty="0">
                <a:latin typeface="+mn-ea"/>
                <a:cs typeface="굴림" panose="020B0600000101010101" pitchFamily="50" charset="-127"/>
              </a:rPr>
              <a:t>당일 프런트 결제</a:t>
            </a:r>
            <a:r>
              <a:rPr lang="en-US" altLang="ko-KR" sz="1100" b="1" kern="100" dirty="0">
                <a:latin typeface="+mn-ea"/>
                <a:cs typeface="굴림" panose="020B0600000101010101" pitchFamily="50" charset="-127"/>
              </a:rPr>
              <a:t>)</a:t>
            </a:r>
          </a:p>
          <a:p>
            <a:pPr>
              <a:lnSpc>
                <a:spcPct val="150000"/>
              </a:lnSpc>
            </a:pPr>
            <a:r>
              <a:rPr lang="en-US" altLang="ko-KR" sz="1100" b="1" kern="100" dirty="0">
                <a:latin typeface="+mn-ea"/>
                <a:cs typeface="굴림" panose="020B0600000101010101" pitchFamily="50" charset="-127"/>
              </a:rPr>
              <a:t>       *</a:t>
            </a:r>
            <a:r>
              <a:rPr lang="ko-KR" altLang="en-US" sz="1100" b="1" kern="100" dirty="0" err="1">
                <a:latin typeface="+mn-ea"/>
                <a:cs typeface="굴림" panose="020B0600000101010101" pitchFamily="50" charset="-127"/>
              </a:rPr>
              <a:t>캐디피</a:t>
            </a:r>
            <a:r>
              <a:rPr lang="ko-KR" altLang="en-US" sz="1100" b="1" kern="100" dirty="0">
                <a:latin typeface="+mn-ea"/>
                <a:cs typeface="굴림" panose="020B0600000101010101" pitchFamily="50" charset="-127"/>
              </a:rPr>
              <a:t> 개별 결제</a:t>
            </a:r>
            <a:r>
              <a:rPr lang="en-US" altLang="ko-KR" sz="1100" b="1" kern="100" dirty="0">
                <a:latin typeface="+mn-ea"/>
                <a:cs typeface="굴림" panose="020B0600000101010101" pitchFamily="50" charset="-127"/>
              </a:rPr>
              <a:t>. </a:t>
            </a:r>
            <a:r>
              <a:rPr lang="ko-KR" altLang="en-US" sz="1100" b="1" kern="100" dirty="0">
                <a:latin typeface="+mn-ea"/>
                <a:cs typeface="굴림" panose="020B0600000101010101" pitchFamily="50" charset="-127"/>
              </a:rPr>
              <a:t>별도 참가비 없음</a:t>
            </a:r>
            <a:r>
              <a:rPr lang="en-US" altLang="ko-KR" sz="1100" b="1" kern="100" dirty="0">
                <a:latin typeface="+mn-ea"/>
                <a:cs typeface="굴림" panose="020B0600000101010101" pitchFamily="50" charset="-127"/>
              </a:rPr>
              <a:t>.</a:t>
            </a:r>
            <a:r>
              <a:rPr lang="ko-KR" altLang="en-US" sz="1100" b="1" kern="100" dirty="0">
                <a:latin typeface="+mn-ea"/>
                <a:cs typeface="굴림" panose="020B0600000101010101" pitchFamily="50" charset="-127"/>
              </a:rPr>
              <a:t>  </a:t>
            </a:r>
            <a:endParaRPr lang="en-US" altLang="ko-KR" sz="1100" b="1" kern="100" dirty="0">
              <a:latin typeface="+mn-ea"/>
              <a:cs typeface="굴림" panose="020B0600000101010101" pitchFamily="50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100" b="1" kern="100" dirty="0">
                <a:latin typeface="+mn-ea"/>
                <a:cs typeface="굴림" panose="020B0600000101010101" pitchFamily="50" charset="-127"/>
              </a:rPr>
              <a:t>7. </a:t>
            </a:r>
            <a:r>
              <a:rPr lang="ko-KR" altLang="en-US" sz="1100" b="1" kern="100" dirty="0">
                <a:latin typeface="+mn-ea"/>
                <a:cs typeface="굴림" panose="020B0600000101010101" pitchFamily="50" charset="-127"/>
              </a:rPr>
              <a:t>적용규칙 </a:t>
            </a:r>
            <a:r>
              <a:rPr lang="en-US" altLang="ko-KR" sz="1100" b="1" kern="100" dirty="0">
                <a:latin typeface="+mn-ea"/>
                <a:cs typeface="굴림" panose="020B0600000101010101" pitchFamily="50" charset="-127"/>
              </a:rPr>
              <a:t>: </a:t>
            </a:r>
            <a:r>
              <a:rPr lang="ko-KR" altLang="en-US" sz="1100" b="1" kern="100" dirty="0">
                <a:latin typeface="+mn-ea"/>
                <a:cs typeface="굴림" panose="020B0600000101010101" pitchFamily="50" charset="-127"/>
              </a:rPr>
              <a:t>대한골프협회가 승인한 골프규칙과 대회조직위원회가 정한 </a:t>
            </a:r>
            <a:r>
              <a:rPr lang="ko-KR" altLang="en-US" sz="1100" b="1" kern="100" dirty="0" err="1">
                <a:latin typeface="+mn-ea"/>
                <a:cs typeface="굴림" panose="020B0600000101010101" pitchFamily="50" charset="-127"/>
              </a:rPr>
              <a:t>로컬룰을</a:t>
            </a:r>
            <a:r>
              <a:rPr lang="ko-KR" altLang="en-US" sz="1100" b="1" kern="100" dirty="0">
                <a:latin typeface="+mn-ea"/>
                <a:cs typeface="굴림" panose="020B0600000101010101" pitchFamily="50" charset="-127"/>
              </a:rPr>
              <a:t> 적용한다</a:t>
            </a:r>
            <a:r>
              <a:rPr lang="en-US" altLang="ko-KR" sz="1100" b="1" kern="100" dirty="0">
                <a:latin typeface="+mn-ea"/>
                <a:cs typeface="굴림" panose="020B0600000101010101" pitchFamily="50" charset="-127"/>
              </a:rPr>
              <a:t>. </a:t>
            </a:r>
            <a:r>
              <a:rPr lang="ko-KR" altLang="en-US" sz="1100" b="1" kern="100" dirty="0">
                <a:latin typeface="+mn-ea"/>
                <a:cs typeface="굴림" panose="020B0600000101010101" pitchFamily="50" charset="-127"/>
              </a:rPr>
              <a:t>모든 문제는 조직위원회가 관장하며</a:t>
            </a:r>
            <a:r>
              <a:rPr lang="en-US" altLang="ko-KR" sz="1100" b="1" kern="100" dirty="0">
                <a:latin typeface="+mn-ea"/>
                <a:cs typeface="굴림" panose="020B0600000101010101" pitchFamily="50" charset="-127"/>
              </a:rPr>
              <a:t>, </a:t>
            </a:r>
            <a:r>
              <a:rPr lang="ko-KR" altLang="en-US" sz="1100" b="1" kern="100" dirty="0">
                <a:latin typeface="+mn-ea"/>
                <a:cs typeface="굴림" panose="020B0600000101010101" pitchFamily="50" charset="-127"/>
              </a:rPr>
              <a:t>위원회의 결정이 최종이다</a:t>
            </a:r>
            <a:r>
              <a:rPr lang="en-US" altLang="ko-KR" sz="1100" b="1" kern="100" dirty="0">
                <a:latin typeface="+mn-ea"/>
                <a:cs typeface="굴림" panose="020B0600000101010101" pitchFamily="50" charset="-127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altLang="ko-KR" sz="1100" b="1" kern="100" dirty="0">
                <a:latin typeface="+mn-ea"/>
                <a:cs typeface="굴림" panose="020B0600000101010101" pitchFamily="50" charset="-127"/>
              </a:rPr>
              <a:t>8. </a:t>
            </a:r>
            <a:r>
              <a:rPr lang="ko-KR" altLang="en-US" sz="1100" b="1" kern="100" dirty="0">
                <a:latin typeface="+mn-ea"/>
                <a:cs typeface="굴림" panose="020B0600000101010101" pitchFamily="50" charset="-127"/>
              </a:rPr>
              <a:t>경기속도 및 복장 </a:t>
            </a:r>
            <a:r>
              <a:rPr lang="en-US" altLang="ko-KR" sz="1100" b="1" kern="100" dirty="0">
                <a:latin typeface="+mn-ea"/>
                <a:cs typeface="굴림" panose="020B0600000101010101" pitchFamily="50" charset="-127"/>
              </a:rPr>
              <a:t>: </a:t>
            </a:r>
            <a:r>
              <a:rPr lang="ko-KR" altLang="en-US" sz="1100" b="1" kern="100" dirty="0">
                <a:latin typeface="+mn-ea"/>
                <a:cs typeface="굴림" panose="020B0600000101010101" pitchFamily="50" charset="-127"/>
              </a:rPr>
              <a:t>부당한 </a:t>
            </a:r>
            <a:r>
              <a:rPr lang="ko-KR" altLang="en-US" sz="1100" b="1" kern="100" dirty="0" err="1">
                <a:latin typeface="+mn-ea"/>
                <a:cs typeface="굴림" panose="020B0600000101010101" pitchFamily="50" charset="-127"/>
              </a:rPr>
              <a:t>지연없이</a:t>
            </a:r>
            <a:r>
              <a:rPr lang="ko-KR" altLang="en-US" sz="1100" b="1" kern="100" dirty="0">
                <a:latin typeface="+mn-ea"/>
                <a:cs typeface="굴림" panose="020B0600000101010101" pitchFamily="50" charset="-127"/>
              </a:rPr>
              <a:t> 경기를 하여야 하며</a:t>
            </a:r>
            <a:r>
              <a:rPr lang="en-US" altLang="ko-KR" sz="1100" b="1" kern="100" dirty="0">
                <a:latin typeface="+mn-ea"/>
                <a:cs typeface="굴림" panose="020B0600000101010101" pitchFamily="50" charset="-127"/>
              </a:rPr>
              <a:t>, </a:t>
            </a:r>
            <a:r>
              <a:rPr lang="ko-KR" altLang="en-US" sz="1100" b="1" kern="100" dirty="0">
                <a:latin typeface="+mn-ea"/>
                <a:cs typeface="굴림" panose="020B0600000101010101" pitchFamily="50" charset="-127"/>
              </a:rPr>
              <a:t>복장은 단정해야 한다</a:t>
            </a:r>
            <a:r>
              <a:rPr lang="en-US" altLang="ko-KR" sz="1100" b="1" kern="100" dirty="0">
                <a:latin typeface="+mn-ea"/>
                <a:cs typeface="굴림" panose="020B0600000101010101" pitchFamily="50" charset="-127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altLang="ko-KR" sz="1100" b="1" kern="100" dirty="0">
                <a:latin typeface="+mn-ea"/>
                <a:cs typeface="굴림" panose="020B0600000101010101" pitchFamily="50" charset="-127"/>
              </a:rPr>
              <a:t>9. </a:t>
            </a:r>
            <a:r>
              <a:rPr lang="ko-KR" altLang="en-US" sz="1100" b="1" kern="100" dirty="0">
                <a:latin typeface="+mn-ea"/>
                <a:cs typeface="굴림" panose="020B0600000101010101" pitchFamily="50" charset="-127"/>
              </a:rPr>
              <a:t>사용</a:t>
            </a:r>
            <a:r>
              <a:rPr lang="en-US" altLang="ko-KR" sz="1100" b="1" kern="100" dirty="0">
                <a:latin typeface="+mn-ea"/>
                <a:cs typeface="굴림" panose="020B0600000101010101" pitchFamily="50" charset="-127"/>
              </a:rPr>
              <a:t>(</a:t>
            </a:r>
            <a:r>
              <a:rPr lang="ko-KR" altLang="en-US" sz="1100" b="1" kern="100" dirty="0">
                <a:latin typeface="+mn-ea"/>
                <a:cs typeface="굴림" panose="020B0600000101010101" pitchFamily="50" charset="-127"/>
              </a:rPr>
              <a:t>칼라</a:t>
            </a:r>
            <a:r>
              <a:rPr lang="en-US" altLang="ko-KR" sz="1100" b="1" kern="100" dirty="0">
                <a:latin typeface="+mn-ea"/>
                <a:cs typeface="굴림" panose="020B0600000101010101" pitchFamily="50" charset="-127"/>
              </a:rPr>
              <a:t>) </a:t>
            </a:r>
            <a:r>
              <a:rPr lang="ko-KR" altLang="en-US" sz="1100" b="1" kern="100" dirty="0" err="1">
                <a:latin typeface="+mn-ea"/>
                <a:cs typeface="굴림" panose="020B0600000101010101" pitchFamily="50" charset="-127"/>
              </a:rPr>
              <a:t>티마커</a:t>
            </a:r>
            <a:r>
              <a:rPr lang="ko-KR" altLang="en-US" sz="1100" b="1" kern="100" dirty="0">
                <a:latin typeface="+mn-ea"/>
                <a:cs typeface="굴림" panose="020B0600000101010101" pitchFamily="50" charset="-127"/>
              </a:rPr>
              <a:t> </a:t>
            </a:r>
            <a:r>
              <a:rPr lang="en-US" altLang="ko-KR" sz="1100" b="1" kern="100" dirty="0">
                <a:latin typeface="+mn-ea"/>
                <a:cs typeface="굴림" panose="020B0600000101010101" pitchFamily="50" charset="-127"/>
              </a:rPr>
              <a:t>: </a:t>
            </a:r>
            <a:r>
              <a:rPr lang="ko-KR" altLang="en-US" sz="1100" b="1" kern="100" dirty="0">
                <a:latin typeface="+mn-ea"/>
                <a:cs typeface="굴림" panose="020B0600000101010101" pitchFamily="50" charset="-127"/>
              </a:rPr>
              <a:t>남자 화이트</a:t>
            </a:r>
            <a:r>
              <a:rPr lang="en-US" altLang="ko-KR" sz="1100" b="1" kern="100" dirty="0">
                <a:latin typeface="+mn-ea"/>
                <a:cs typeface="굴림" panose="020B0600000101010101" pitchFamily="50" charset="-127"/>
              </a:rPr>
              <a:t>(WHITE), </a:t>
            </a:r>
            <a:r>
              <a:rPr lang="ko-KR" altLang="en-US" sz="1100" b="1" kern="100" dirty="0">
                <a:latin typeface="+mn-ea"/>
                <a:cs typeface="굴림" panose="020B0600000101010101" pitchFamily="50" charset="-127"/>
              </a:rPr>
              <a:t>여자 레드</a:t>
            </a:r>
            <a:r>
              <a:rPr lang="en-US" altLang="ko-KR" sz="1100" b="1" kern="100" dirty="0">
                <a:latin typeface="+mn-ea"/>
                <a:cs typeface="굴림" panose="020B0600000101010101" pitchFamily="50" charset="-127"/>
              </a:rPr>
              <a:t>(RED)</a:t>
            </a:r>
          </a:p>
          <a:p>
            <a:pPr>
              <a:lnSpc>
                <a:spcPct val="150000"/>
              </a:lnSpc>
            </a:pPr>
            <a:r>
              <a:rPr lang="en-US" altLang="ko-KR" sz="1100" b="1" kern="100" dirty="0">
                <a:latin typeface="+mn-ea"/>
                <a:cs typeface="굴림" panose="020B0600000101010101" pitchFamily="50" charset="-127"/>
              </a:rPr>
              <a:t>10. </a:t>
            </a:r>
            <a:r>
              <a:rPr lang="ko-KR" altLang="en-US" sz="1100" b="1" kern="100" dirty="0">
                <a:latin typeface="+mn-ea"/>
                <a:cs typeface="굴림" panose="020B0600000101010101" pitchFamily="50" charset="-127"/>
              </a:rPr>
              <a:t>거리측정기 </a:t>
            </a:r>
            <a:r>
              <a:rPr lang="en-US" altLang="ko-KR" sz="1100" b="1" kern="100" dirty="0">
                <a:latin typeface="+mn-ea"/>
                <a:cs typeface="굴림" panose="020B0600000101010101" pitchFamily="50" charset="-127"/>
              </a:rPr>
              <a:t>: </a:t>
            </a:r>
            <a:r>
              <a:rPr lang="ko-KR" altLang="en-US" sz="1100" b="1" kern="100" dirty="0">
                <a:latin typeface="+mn-ea"/>
                <a:cs typeface="굴림" panose="020B0600000101010101" pitchFamily="50" charset="-127"/>
              </a:rPr>
              <a:t>거리측정기를 사용하여 거리</a:t>
            </a:r>
            <a:r>
              <a:rPr lang="en-US" altLang="ko-KR" sz="1100" b="1" kern="100" dirty="0">
                <a:latin typeface="+mn-ea"/>
                <a:cs typeface="굴림" panose="020B0600000101010101" pitchFamily="50" charset="-127"/>
              </a:rPr>
              <a:t>, </a:t>
            </a:r>
            <a:r>
              <a:rPr lang="ko-KR" altLang="en-US" sz="1100" b="1" kern="100" dirty="0">
                <a:latin typeface="+mn-ea"/>
                <a:cs typeface="굴림" panose="020B0600000101010101" pitchFamily="50" charset="-127"/>
              </a:rPr>
              <a:t>높낮이에 관한 정보를 얻을 수 있다</a:t>
            </a:r>
            <a:r>
              <a:rPr lang="en-US" altLang="ko-KR" sz="1100" b="1" kern="100" dirty="0">
                <a:latin typeface="+mn-ea"/>
                <a:cs typeface="굴림" panose="020B0600000101010101" pitchFamily="50" charset="-127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altLang="ko-KR" sz="1100" b="1" kern="100" dirty="0">
                <a:latin typeface="+mn-ea"/>
                <a:cs typeface="굴림" panose="020B0600000101010101" pitchFamily="50" charset="-127"/>
              </a:rPr>
              <a:t>11. </a:t>
            </a:r>
            <a:r>
              <a:rPr lang="ko-KR" altLang="en-US" sz="1100" b="1" kern="100" dirty="0">
                <a:latin typeface="+mn-ea"/>
                <a:cs typeface="굴림" panose="020B0600000101010101" pitchFamily="50" charset="-127"/>
              </a:rPr>
              <a:t>시상 </a:t>
            </a:r>
            <a:r>
              <a:rPr lang="en-US" altLang="ko-KR" sz="1100" b="1" kern="100" dirty="0">
                <a:latin typeface="+mn-ea"/>
                <a:cs typeface="굴림" panose="020B0600000101010101" pitchFamily="50" charset="-127"/>
              </a:rPr>
              <a:t>: </a:t>
            </a:r>
            <a:r>
              <a:rPr lang="ko-KR" altLang="en-US" sz="1100" b="1" kern="100" dirty="0">
                <a:latin typeface="+mn-ea"/>
                <a:cs typeface="굴림" panose="020B0600000101010101" pitchFamily="50" charset="-127"/>
              </a:rPr>
              <a:t>개인전 및 단체전 남</a:t>
            </a:r>
            <a:r>
              <a:rPr lang="en-US" altLang="ko-KR" sz="1100" b="1" kern="100" dirty="0">
                <a:latin typeface="+mn-ea"/>
                <a:cs typeface="굴림" panose="020B0600000101010101" pitchFamily="50" charset="-127"/>
              </a:rPr>
              <a:t>/</a:t>
            </a:r>
            <a:r>
              <a:rPr lang="ko-KR" altLang="en-US" sz="1100" b="1" kern="100" dirty="0">
                <a:latin typeface="+mn-ea"/>
                <a:cs typeface="굴림" panose="020B0600000101010101" pitchFamily="50" charset="-127"/>
              </a:rPr>
              <a:t>여 각 </a:t>
            </a:r>
            <a:r>
              <a:rPr lang="en-US" altLang="ko-KR" sz="1100" b="1" kern="100" dirty="0">
                <a:latin typeface="+mn-ea"/>
                <a:cs typeface="굴림" panose="020B0600000101010101" pitchFamily="50" charset="-127"/>
              </a:rPr>
              <a:t>1</a:t>
            </a:r>
            <a:r>
              <a:rPr lang="ko-KR" altLang="en-US" sz="1100" b="1" kern="100" dirty="0">
                <a:latin typeface="+mn-ea"/>
                <a:cs typeface="굴림" panose="020B0600000101010101" pitchFamily="50" charset="-127"/>
              </a:rPr>
              <a:t>위 </a:t>
            </a:r>
            <a:r>
              <a:rPr lang="en-US" altLang="ko-KR" sz="1100" b="1" kern="100" dirty="0">
                <a:latin typeface="+mn-ea"/>
                <a:cs typeface="굴림" panose="020B0600000101010101" pitchFamily="50" charset="-127"/>
              </a:rPr>
              <a:t>~ 3</a:t>
            </a:r>
            <a:r>
              <a:rPr lang="ko-KR" altLang="en-US" sz="1100" b="1" kern="100" dirty="0">
                <a:latin typeface="+mn-ea"/>
                <a:cs typeface="굴림" panose="020B0600000101010101" pitchFamily="50" charset="-127"/>
              </a:rPr>
              <a:t>위</a:t>
            </a:r>
            <a:r>
              <a:rPr lang="en-US" altLang="ko-KR" sz="1100" b="1" kern="100" dirty="0">
                <a:latin typeface="+mn-ea"/>
                <a:cs typeface="굴림" panose="020B0600000101010101" pitchFamily="50" charset="-127"/>
              </a:rPr>
              <a:t>. </a:t>
            </a:r>
            <a:r>
              <a:rPr lang="ko-KR" altLang="en-US" sz="1100" b="1" kern="100" dirty="0">
                <a:latin typeface="+mn-ea"/>
                <a:cs typeface="굴림" panose="020B0600000101010101" pitchFamily="50" charset="-127"/>
              </a:rPr>
              <a:t>메달수여</a:t>
            </a:r>
            <a:endParaRPr lang="en-US" altLang="ko-KR" sz="1100" b="1" kern="100" dirty="0">
              <a:latin typeface="+mn-ea"/>
              <a:cs typeface="굴림" panose="020B0600000101010101" pitchFamily="50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100" b="1" kern="100" dirty="0">
                <a:latin typeface="+mn-ea"/>
                <a:cs typeface="굴림" panose="020B0600000101010101" pitchFamily="50" charset="-127"/>
              </a:rPr>
              <a:t>       *</a:t>
            </a:r>
            <a:r>
              <a:rPr lang="ko-KR" altLang="en-US" sz="1100" b="1" kern="100" dirty="0" err="1">
                <a:latin typeface="+mn-ea"/>
                <a:cs typeface="굴림" panose="020B0600000101010101" pitchFamily="50" charset="-127"/>
              </a:rPr>
              <a:t>신페리오</a:t>
            </a:r>
            <a:r>
              <a:rPr lang="ko-KR" altLang="en-US" sz="1100" b="1" kern="100" dirty="0">
                <a:latin typeface="+mn-ea"/>
                <a:cs typeface="굴림" panose="020B0600000101010101" pitchFamily="50" charset="-127"/>
              </a:rPr>
              <a:t> 우승</a:t>
            </a:r>
            <a:r>
              <a:rPr lang="en-US" altLang="ko-KR" sz="1100" b="1" kern="100" dirty="0">
                <a:latin typeface="+mn-ea"/>
                <a:cs typeface="굴림" panose="020B0600000101010101" pitchFamily="50" charset="-127"/>
              </a:rPr>
              <a:t>(</a:t>
            </a:r>
            <a:r>
              <a:rPr lang="ko-KR" altLang="en-US" sz="1100" b="1" kern="100" dirty="0">
                <a:latin typeface="+mn-ea"/>
                <a:cs typeface="굴림" panose="020B0600000101010101" pitchFamily="50" charset="-127"/>
              </a:rPr>
              <a:t>남</a:t>
            </a:r>
            <a:r>
              <a:rPr lang="en-US" altLang="ko-KR" sz="1100" b="1" kern="100" dirty="0">
                <a:latin typeface="+mn-ea"/>
                <a:cs typeface="굴림" panose="020B0600000101010101" pitchFamily="50" charset="-127"/>
              </a:rPr>
              <a:t>/</a:t>
            </a:r>
            <a:r>
              <a:rPr lang="ko-KR" altLang="en-US" sz="1100" b="1" kern="100" dirty="0">
                <a:latin typeface="+mn-ea"/>
                <a:cs typeface="굴림" panose="020B0600000101010101" pitchFamily="50" charset="-127"/>
              </a:rPr>
              <a:t>여</a:t>
            </a:r>
            <a:r>
              <a:rPr lang="en-US" altLang="ko-KR" sz="1100" b="1" kern="100" dirty="0">
                <a:latin typeface="+mn-ea"/>
                <a:cs typeface="굴림" panose="020B0600000101010101" pitchFamily="50" charset="-127"/>
              </a:rPr>
              <a:t>) </a:t>
            </a:r>
            <a:r>
              <a:rPr lang="ko-KR" altLang="en-US" sz="1100" b="1" kern="100" dirty="0">
                <a:latin typeface="+mn-ea"/>
                <a:cs typeface="굴림" panose="020B0600000101010101" pitchFamily="50" charset="-127"/>
              </a:rPr>
              <a:t>외</a:t>
            </a:r>
            <a:endParaRPr lang="en-US" altLang="ko-KR" sz="1100" b="1" kern="100" dirty="0">
              <a:latin typeface="+mn-ea"/>
              <a:cs typeface="굴림" panose="020B0600000101010101" pitchFamily="50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100" b="1" kern="100" dirty="0">
                <a:latin typeface="+mn-ea"/>
                <a:cs typeface="굴림" panose="020B0600000101010101" pitchFamily="50" charset="-127"/>
              </a:rPr>
              <a:t>12. </a:t>
            </a:r>
            <a:r>
              <a:rPr lang="ko-KR" altLang="en-US" sz="1100" b="1" kern="100" dirty="0">
                <a:latin typeface="+mn-ea"/>
                <a:cs typeface="굴림" panose="020B0600000101010101" pitchFamily="50" charset="-127"/>
              </a:rPr>
              <a:t>기타문의 </a:t>
            </a:r>
            <a:r>
              <a:rPr lang="en-US" altLang="ko-KR" sz="1100" b="1" kern="100" dirty="0">
                <a:latin typeface="+mn-ea"/>
                <a:cs typeface="굴림" panose="020B0600000101010101" pitchFamily="50" charset="-127"/>
              </a:rPr>
              <a:t>: </a:t>
            </a:r>
            <a:r>
              <a:rPr lang="ko-KR" altLang="en-US" sz="1100" b="1" kern="100" dirty="0" err="1">
                <a:latin typeface="+mn-ea"/>
                <a:cs typeface="굴림" panose="020B0600000101010101" pitchFamily="50" charset="-127"/>
              </a:rPr>
              <a:t>제주특별자치도골프협회</a:t>
            </a:r>
            <a:r>
              <a:rPr lang="ko-KR" altLang="en-US" sz="1100" b="1" kern="100" dirty="0">
                <a:latin typeface="+mn-ea"/>
                <a:cs typeface="굴림" panose="020B0600000101010101" pitchFamily="50" charset="-127"/>
              </a:rPr>
              <a:t> </a:t>
            </a:r>
            <a:r>
              <a:rPr lang="en-US" altLang="ko-KR" sz="1100" b="1" kern="100" dirty="0">
                <a:latin typeface="+mn-ea"/>
                <a:cs typeface="굴림" panose="020B0600000101010101" pitchFamily="50" charset="-127"/>
              </a:rPr>
              <a:t>064 748 0550  </a:t>
            </a:r>
            <a:r>
              <a:rPr lang="ko-KR" altLang="en-US" sz="1100" b="1" kern="100" dirty="0">
                <a:latin typeface="+mn-ea"/>
                <a:cs typeface="굴림" panose="020B0600000101010101" pitchFamily="50" charset="-127"/>
              </a:rPr>
              <a:t>김훈진전무 </a:t>
            </a:r>
            <a:r>
              <a:rPr lang="en-US" altLang="ko-KR" sz="1100" b="1" kern="100" dirty="0">
                <a:latin typeface="+mn-ea"/>
                <a:cs typeface="굴림" panose="020B0600000101010101" pitchFamily="50" charset="-127"/>
              </a:rPr>
              <a:t>010 5601 7567</a:t>
            </a:r>
          </a:p>
        </p:txBody>
      </p:sp>
    </p:spTree>
    <p:extLst>
      <p:ext uri="{BB962C8B-B14F-4D97-AF65-F5344CB8AC3E}">
        <p14:creationId xmlns:p14="http://schemas.microsoft.com/office/powerpoint/2010/main" val="87922265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1921</TotalTime>
  <Words>384</Words>
  <Application>Microsoft Office PowerPoint</Application>
  <PresentationFormat>A4 용지(210x297mm)</PresentationFormat>
  <Paragraphs>29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6" baseType="lpstr">
      <vt:lpstr>맑은 고딕</vt:lpstr>
      <vt:lpstr>Arial</vt:lpstr>
      <vt:lpstr>Calibri</vt:lpstr>
      <vt:lpstr>Calibri Light</vt:lpstr>
      <vt:lpstr>Office 테마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김연수[ 학부재학 / 언어학과 ]</dc:creator>
  <cp:lastModifiedBy>User</cp:lastModifiedBy>
  <cp:revision>80</cp:revision>
  <cp:lastPrinted>2024-09-23T00:52:38Z</cp:lastPrinted>
  <dcterms:created xsi:type="dcterms:W3CDTF">2023-01-04T12:25:28Z</dcterms:created>
  <dcterms:modified xsi:type="dcterms:W3CDTF">2025-04-10T00:02:20Z</dcterms:modified>
</cp:coreProperties>
</file>